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56.xml"/>
  <Override ContentType="application/vnd.openxmlformats-officedocument.presentationml.notesSlide+xml" PartName="/ppt/notesSlides/notesSlide30.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58.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8.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8.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59.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 id="294" r:id="rId43"/>
    <p:sldId id="295" r:id="rId44"/>
    <p:sldId id="296" r:id="rId45"/>
    <p:sldId id="297" r:id="rId46"/>
    <p:sldId id="298" r:id="rId47"/>
    <p:sldId id="299" r:id="rId48"/>
    <p:sldId id="300" r:id="rId49"/>
    <p:sldId id="301" r:id="rId50"/>
    <p:sldId id="302" r:id="rId51"/>
    <p:sldId id="303" r:id="rId52"/>
    <p:sldId id="304" r:id="rId53"/>
    <p:sldId id="305" r:id="rId54"/>
    <p:sldId id="306" r:id="rId55"/>
    <p:sldId id="307" r:id="rId56"/>
    <p:sldId id="308" r:id="rId57"/>
    <p:sldId id="309" r:id="rId58"/>
    <p:sldId id="310" r:id="rId59"/>
    <p:sldId id="311" r:id="rId60"/>
    <p:sldId id="312" r:id="rId61"/>
    <p:sldId id="313" r:id="rId62"/>
    <p:sldId id="314" r:id="rId63"/>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64" roundtripDataSignature="AMtx7miXx1X76a2NK5b7ONkVPkRiAp4PW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40" Type="http://schemas.openxmlformats.org/officeDocument/2006/relationships/slide" Target="slides/slide36.xml"/><Relationship Id="rId42" Type="http://schemas.openxmlformats.org/officeDocument/2006/relationships/slide" Target="slides/slide38.xml"/><Relationship Id="rId41" Type="http://schemas.openxmlformats.org/officeDocument/2006/relationships/slide" Target="slides/slide37.xml"/><Relationship Id="rId44" Type="http://schemas.openxmlformats.org/officeDocument/2006/relationships/slide" Target="slides/slide40.xml"/><Relationship Id="rId43" Type="http://schemas.openxmlformats.org/officeDocument/2006/relationships/slide" Target="slides/slide39.xml"/><Relationship Id="rId46" Type="http://schemas.openxmlformats.org/officeDocument/2006/relationships/slide" Target="slides/slide42.xml"/><Relationship Id="rId45" Type="http://schemas.openxmlformats.org/officeDocument/2006/relationships/slide" Target="slides/slide41.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48" Type="http://schemas.openxmlformats.org/officeDocument/2006/relationships/slide" Target="slides/slide44.xml"/><Relationship Id="rId47" Type="http://schemas.openxmlformats.org/officeDocument/2006/relationships/slide" Target="slides/slide43.xml"/><Relationship Id="rId49" Type="http://schemas.openxmlformats.org/officeDocument/2006/relationships/slide" Target="slides/slide45.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slide" Target="slides/slide27.xml"/><Relationship Id="rId30" Type="http://schemas.openxmlformats.org/officeDocument/2006/relationships/slide" Target="slides/slide26.xml"/><Relationship Id="rId33" Type="http://schemas.openxmlformats.org/officeDocument/2006/relationships/slide" Target="slides/slide29.xml"/><Relationship Id="rId32" Type="http://schemas.openxmlformats.org/officeDocument/2006/relationships/slide" Target="slides/slide28.xml"/><Relationship Id="rId35" Type="http://schemas.openxmlformats.org/officeDocument/2006/relationships/slide" Target="slides/slide31.xml"/><Relationship Id="rId34" Type="http://schemas.openxmlformats.org/officeDocument/2006/relationships/slide" Target="slides/slide30.xml"/><Relationship Id="rId37" Type="http://schemas.openxmlformats.org/officeDocument/2006/relationships/slide" Target="slides/slide33.xml"/><Relationship Id="rId36" Type="http://schemas.openxmlformats.org/officeDocument/2006/relationships/slide" Target="slides/slide32.xml"/><Relationship Id="rId39" Type="http://schemas.openxmlformats.org/officeDocument/2006/relationships/slide" Target="slides/slide35.xml"/><Relationship Id="rId38" Type="http://schemas.openxmlformats.org/officeDocument/2006/relationships/slide" Target="slides/slide34.xml"/><Relationship Id="rId62" Type="http://schemas.openxmlformats.org/officeDocument/2006/relationships/slide" Target="slides/slide58.xml"/><Relationship Id="rId61" Type="http://schemas.openxmlformats.org/officeDocument/2006/relationships/slide" Target="slides/slide57.xml"/><Relationship Id="rId20" Type="http://schemas.openxmlformats.org/officeDocument/2006/relationships/slide" Target="slides/slide16.xml"/><Relationship Id="rId64" Type="http://customschemas.google.com/relationships/presentationmetadata" Target="metadata"/><Relationship Id="rId63" Type="http://schemas.openxmlformats.org/officeDocument/2006/relationships/slide" Target="slides/slide59.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60" Type="http://schemas.openxmlformats.org/officeDocument/2006/relationships/slide" Target="slides/slide56.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29" Type="http://schemas.openxmlformats.org/officeDocument/2006/relationships/slide" Target="slides/slide25.xml"/><Relationship Id="rId51" Type="http://schemas.openxmlformats.org/officeDocument/2006/relationships/slide" Target="slides/slide47.xml"/><Relationship Id="rId50" Type="http://schemas.openxmlformats.org/officeDocument/2006/relationships/slide" Target="slides/slide46.xml"/><Relationship Id="rId53" Type="http://schemas.openxmlformats.org/officeDocument/2006/relationships/slide" Target="slides/slide49.xml"/><Relationship Id="rId52" Type="http://schemas.openxmlformats.org/officeDocument/2006/relationships/slide" Target="slides/slide48.xml"/><Relationship Id="rId11" Type="http://schemas.openxmlformats.org/officeDocument/2006/relationships/slide" Target="slides/slide7.xml"/><Relationship Id="rId55" Type="http://schemas.openxmlformats.org/officeDocument/2006/relationships/slide" Target="slides/slide51.xml"/><Relationship Id="rId10" Type="http://schemas.openxmlformats.org/officeDocument/2006/relationships/slide" Target="slides/slide6.xml"/><Relationship Id="rId54" Type="http://schemas.openxmlformats.org/officeDocument/2006/relationships/slide" Target="slides/slide50.xml"/><Relationship Id="rId13" Type="http://schemas.openxmlformats.org/officeDocument/2006/relationships/slide" Target="slides/slide9.xml"/><Relationship Id="rId57" Type="http://schemas.openxmlformats.org/officeDocument/2006/relationships/slide" Target="slides/slide53.xml"/><Relationship Id="rId12" Type="http://schemas.openxmlformats.org/officeDocument/2006/relationships/slide" Target="slides/slide8.xml"/><Relationship Id="rId56" Type="http://schemas.openxmlformats.org/officeDocument/2006/relationships/slide" Target="slides/slide52.xml"/><Relationship Id="rId15" Type="http://schemas.openxmlformats.org/officeDocument/2006/relationships/slide" Target="slides/slide11.xml"/><Relationship Id="rId59" Type="http://schemas.openxmlformats.org/officeDocument/2006/relationships/slide" Target="slides/slide55.xml"/><Relationship Id="rId14" Type="http://schemas.openxmlformats.org/officeDocument/2006/relationships/slide" Target="slides/slide10.xml"/><Relationship Id="rId58" Type="http://schemas.openxmlformats.org/officeDocument/2006/relationships/slide" Target="slides/slide54.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 name="Shape 86"/>
        <p:cNvGrpSpPr/>
        <p:nvPr/>
      </p:nvGrpSpPr>
      <p:grpSpPr>
        <a:xfrm>
          <a:off x="0" y="0"/>
          <a:ext cx="0" cy="0"/>
          <a:chOff x="0" y="0"/>
          <a:chExt cx="0" cy="0"/>
        </a:xfrm>
      </p:grpSpPr>
      <p:sp>
        <p:nvSpPr>
          <p:cNvPr id="87" name="Google Shape;87;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8" name="Google Shape;88;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 name="Shape 188"/>
        <p:cNvGrpSpPr/>
        <p:nvPr/>
      </p:nvGrpSpPr>
      <p:grpSpPr>
        <a:xfrm>
          <a:off x="0" y="0"/>
          <a:ext cx="0" cy="0"/>
          <a:chOff x="0" y="0"/>
          <a:chExt cx="0" cy="0"/>
        </a:xfrm>
      </p:grpSpPr>
      <p:sp>
        <p:nvSpPr>
          <p:cNvPr id="189" name="Google Shape;189;p1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0" name="Google Shape;190;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 name="Shape 197"/>
        <p:cNvGrpSpPr/>
        <p:nvPr/>
      </p:nvGrpSpPr>
      <p:grpSpPr>
        <a:xfrm>
          <a:off x="0" y="0"/>
          <a:ext cx="0" cy="0"/>
          <a:chOff x="0" y="0"/>
          <a:chExt cx="0" cy="0"/>
        </a:xfrm>
      </p:grpSpPr>
      <p:sp>
        <p:nvSpPr>
          <p:cNvPr id="198" name="Google Shape;198;p1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9" name="Google Shape;199;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6" name="Shape 206"/>
        <p:cNvGrpSpPr/>
        <p:nvPr/>
      </p:nvGrpSpPr>
      <p:grpSpPr>
        <a:xfrm>
          <a:off x="0" y="0"/>
          <a:ext cx="0" cy="0"/>
          <a:chOff x="0" y="0"/>
          <a:chExt cx="0" cy="0"/>
        </a:xfrm>
      </p:grpSpPr>
      <p:sp>
        <p:nvSpPr>
          <p:cNvPr id="207" name="Google Shape;207;p1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8" name="Google Shape;208;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0" name="Shape 220"/>
        <p:cNvGrpSpPr/>
        <p:nvPr/>
      </p:nvGrpSpPr>
      <p:grpSpPr>
        <a:xfrm>
          <a:off x="0" y="0"/>
          <a:ext cx="0" cy="0"/>
          <a:chOff x="0" y="0"/>
          <a:chExt cx="0" cy="0"/>
        </a:xfrm>
      </p:grpSpPr>
      <p:sp>
        <p:nvSpPr>
          <p:cNvPr id="221" name="Google Shape;221;p1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2" name="Google Shape;222;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0" name="Shape 240"/>
        <p:cNvGrpSpPr/>
        <p:nvPr/>
      </p:nvGrpSpPr>
      <p:grpSpPr>
        <a:xfrm>
          <a:off x="0" y="0"/>
          <a:ext cx="0" cy="0"/>
          <a:chOff x="0" y="0"/>
          <a:chExt cx="0" cy="0"/>
        </a:xfrm>
      </p:grpSpPr>
      <p:sp>
        <p:nvSpPr>
          <p:cNvPr id="241" name="Google Shape;241;p1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2" name="Google Shape;242;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1" name="Shape 251"/>
        <p:cNvGrpSpPr/>
        <p:nvPr/>
      </p:nvGrpSpPr>
      <p:grpSpPr>
        <a:xfrm>
          <a:off x="0" y="0"/>
          <a:ext cx="0" cy="0"/>
          <a:chOff x="0" y="0"/>
          <a:chExt cx="0" cy="0"/>
        </a:xfrm>
      </p:grpSpPr>
      <p:sp>
        <p:nvSpPr>
          <p:cNvPr id="252" name="Google Shape;252;p1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3" name="Google Shape;253;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2" name="Shape 262"/>
        <p:cNvGrpSpPr/>
        <p:nvPr/>
      </p:nvGrpSpPr>
      <p:grpSpPr>
        <a:xfrm>
          <a:off x="0" y="0"/>
          <a:ext cx="0" cy="0"/>
          <a:chOff x="0" y="0"/>
          <a:chExt cx="0" cy="0"/>
        </a:xfrm>
      </p:grpSpPr>
      <p:sp>
        <p:nvSpPr>
          <p:cNvPr id="263" name="Google Shape;263;p16: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alibri"/>
              <a:buNone/>
            </a:pPr>
            <a:r>
              <a:t/>
            </a:r>
            <a:endParaRPr/>
          </a:p>
        </p:txBody>
      </p:sp>
      <p:sp>
        <p:nvSpPr>
          <p:cNvPr id="264" name="Google Shape;264;p1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7" name="Shape 267"/>
        <p:cNvGrpSpPr/>
        <p:nvPr/>
      </p:nvGrpSpPr>
      <p:grpSpPr>
        <a:xfrm>
          <a:off x="0" y="0"/>
          <a:ext cx="0" cy="0"/>
          <a:chOff x="0" y="0"/>
          <a:chExt cx="0" cy="0"/>
        </a:xfrm>
      </p:grpSpPr>
      <p:sp>
        <p:nvSpPr>
          <p:cNvPr id="268" name="Google Shape;268;p1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9" name="Google Shape;269;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2" name="Shape 272"/>
        <p:cNvGrpSpPr/>
        <p:nvPr/>
      </p:nvGrpSpPr>
      <p:grpSpPr>
        <a:xfrm>
          <a:off x="0" y="0"/>
          <a:ext cx="0" cy="0"/>
          <a:chOff x="0" y="0"/>
          <a:chExt cx="0" cy="0"/>
        </a:xfrm>
      </p:grpSpPr>
      <p:sp>
        <p:nvSpPr>
          <p:cNvPr id="273" name="Google Shape;273;p18: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alibri"/>
              <a:buNone/>
            </a:pPr>
            <a:r>
              <a:t/>
            </a:r>
            <a:endParaRPr/>
          </a:p>
        </p:txBody>
      </p:sp>
      <p:sp>
        <p:nvSpPr>
          <p:cNvPr id="274" name="Google Shape;274;p1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7" name="Shape 277"/>
        <p:cNvGrpSpPr/>
        <p:nvPr/>
      </p:nvGrpSpPr>
      <p:grpSpPr>
        <a:xfrm>
          <a:off x="0" y="0"/>
          <a:ext cx="0" cy="0"/>
          <a:chOff x="0" y="0"/>
          <a:chExt cx="0" cy="0"/>
        </a:xfrm>
      </p:grpSpPr>
      <p:sp>
        <p:nvSpPr>
          <p:cNvPr id="278" name="Google Shape;278;p1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9" name="Google Shape;279;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0" name="Google Shape;100;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2" name="Shape 282"/>
        <p:cNvGrpSpPr/>
        <p:nvPr/>
      </p:nvGrpSpPr>
      <p:grpSpPr>
        <a:xfrm>
          <a:off x="0" y="0"/>
          <a:ext cx="0" cy="0"/>
          <a:chOff x="0" y="0"/>
          <a:chExt cx="0" cy="0"/>
        </a:xfrm>
      </p:grpSpPr>
      <p:sp>
        <p:nvSpPr>
          <p:cNvPr id="283" name="Google Shape;283;p2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4" name="Google Shape;284;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7" name="Shape 287"/>
        <p:cNvGrpSpPr/>
        <p:nvPr/>
      </p:nvGrpSpPr>
      <p:grpSpPr>
        <a:xfrm>
          <a:off x="0" y="0"/>
          <a:ext cx="0" cy="0"/>
          <a:chOff x="0" y="0"/>
          <a:chExt cx="0" cy="0"/>
        </a:xfrm>
      </p:grpSpPr>
      <p:sp>
        <p:nvSpPr>
          <p:cNvPr id="288" name="Google Shape;288;p2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9" name="Google Shape;289;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2" name="Shape 292"/>
        <p:cNvGrpSpPr/>
        <p:nvPr/>
      </p:nvGrpSpPr>
      <p:grpSpPr>
        <a:xfrm>
          <a:off x="0" y="0"/>
          <a:ext cx="0" cy="0"/>
          <a:chOff x="0" y="0"/>
          <a:chExt cx="0" cy="0"/>
        </a:xfrm>
      </p:grpSpPr>
      <p:sp>
        <p:nvSpPr>
          <p:cNvPr id="293" name="Google Shape;293;p2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4" name="Google Shape;294;p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7" name="Shape 297"/>
        <p:cNvGrpSpPr/>
        <p:nvPr/>
      </p:nvGrpSpPr>
      <p:grpSpPr>
        <a:xfrm>
          <a:off x="0" y="0"/>
          <a:ext cx="0" cy="0"/>
          <a:chOff x="0" y="0"/>
          <a:chExt cx="0" cy="0"/>
        </a:xfrm>
      </p:grpSpPr>
      <p:sp>
        <p:nvSpPr>
          <p:cNvPr id="298" name="Google Shape;298;p2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9" name="Google Shape;299;p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2" name="Shape 302"/>
        <p:cNvGrpSpPr/>
        <p:nvPr/>
      </p:nvGrpSpPr>
      <p:grpSpPr>
        <a:xfrm>
          <a:off x="0" y="0"/>
          <a:ext cx="0" cy="0"/>
          <a:chOff x="0" y="0"/>
          <a:chExt cx="0" cy="0"/>
        </a:xfrm>
      </p:grpSpPr>
      <p:sp>
        <p:nvSpPr>
          <p:cNvPr id="303" name="Google Shape;303;p2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4" name="Google Shape;304;p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7" name="Shape 307"/>
        <p:cNvGrpSpPr/>
        <p:nvPr/>
      </p:nvGrpSpPr>
      <p:grpSpPr>
        <a:xfrm>
          <a:off x="0" y="0"/>
          <a:ext cx="0" cy="0"/>
          <a:chOff x="0" y="0"/>
          <a:chExt cx="0" cy="0"/>
        </a:xfrm>
      </p:grpSpPr>
      <p:sp>
        <p:nvSpPr>
          <p:cNvPr id="308" name="Google Shape;308;p2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9" name="Google Shape;309;p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2" name="Shape 312"/>
        <p:cNvGrpSpPr/>
        <p:nvPr/>
      </p:nvGrpSpPr>
      <p:grpSpPr>
        <a:xfrm>
          <a:off x="0" y="0"/>
          <a:ext cx="0" cy="0"/>
          <a:chOff x="0" y="0"/>
          <a:chExt cx="0" cy="0"/>
        </a:xfrm>
      </p:grpSpPr>
      <p:sp>
        <p:nvSpPr>
          <p:cNvPr id="313" name="Google Shape;313;p2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4" name="Google Shape;314;p2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7" name="Shape 317"/>
        <p:cNvGrpSpPr/>
        <p:nvPr/>
      </p:nvGrpSpPr>
      <p:grpSpPr>
        <a:xfrm>
          <a:off x="0" y="0"/>
          <a:ext cx="0" cy="0"/>
          <a:chOff x="0" y="0"/>
          <a:chExt cx="0" cy="0"/>
        </a:xfrm>
      </p:grpSpPr>
      <p:sp>
        <p:nvSpPr>
          <p:cNvPr id="318" name="Google Shape;318;p2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9" name="Google Shape;319;p2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2" name="Shape 322"/>
        <p:cNvGrpSpPr/>
        <p:nvPr/>
      </p:nvGrpSpPr>
      <p:grpSpPr>
        <a:xfrm>
          <a:off x="0" y="0"/>
          <a:ext cx="0" cy="0"/>
          <a:chOff x="0" y="0"/>
          <a:chExt cx="0" cy="0"/>
        </a:xfrm>
      </p:grpSpPr>
      <p:sp>
        <p:nvSpPr>
          <p:cNvPr id="323" name="Google Shape;323;p2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4" name="Google Shape;324;p2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7" name="Shape 327"/>
        <p:cNvGrpSpPr/>
        <p:nvPr/>
      </p:nvGrpSpPr>
      <p:grpSpPr>
        <a:xfrm>
          <a:off x="0" y="0"/>
          <a:ext cx="0" cy="0"/>
          <a:chOff x="0" y="0"/>
          <a:chExt cx="0" cy="0"/>
        </a:xfrm>
      </p:grpSpPr>
      <p:sp>
        <p:nvSpPr>
          <p:cNvPr id="328" name="Google Shape;328;p2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9" name="Google Shape;329;p2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9" name="Google Shape;109;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2" name="Shape 332"/>
        <p:cNvGrpSpPr/>
        <p:nvPr/>
      </p:nvGrpSpPr>
      <p:grpSpPr>
        <a:xfrm>
          <a:off x="0" y="0"/>
          <a:ext cx="0" cy="0"/>
          <a:chOff x="0" y="0"/>
          <a:chExt cx="0" cy="0"/>
        </a:xfrm>
      </p:grpSpPr>
      <p:sp>
        <p:nvSpPr>
          <p:cNvPr id="333" name="Google Shape;333;p3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4" name="Google Shape;334;p3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7" name="Shape 347"/>
        <p:cNvGrpSpPr/>
        <p:nvPr/>
      </p:nvGrpSpPr>
      <p:grpSpPr>
        <a:xfrm>
          <a:off x="0" y="0"/>
          <a:ext cx="0" cy="0"/>
          <a:chOff x="0" y="0"/>
          <a:chExt cx="0" cy="0"/>
        </a:xfrm>
      </p:grpSpPr>
      <p:sp>
        <p:nvSpPr>
          <p:cNvPr id="348" name="Google Shape;348;p3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9" name="Google Shape;349;p3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2" name="Shape 362"/>
        <p:cNvGrpSpPr/>
        <p:nvPr/>
      </p:nvGrpSpPr>
      <p:grpSpPr>
        <a:xfrm>
          <a:off x="0" y="0"/>
          <a:ext cx="0" cy="0"/>
          <a:chOff x="0" y="0"/>
          <a:chExt cx="0" cy="0"/>
        </a:xfrm>
      </p:grpSpPr>
      <p:sp>
        <p:nvSpPr>
          <p:cNvPr id="363" name="Google Shape;363;p3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64" name="Google Shape;364;p3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0" name="Shape 380"/>
        <p:cNvGrpSpPr/>
        <p:nvPr/>
      </p:nvGrpSpPr>
      <p:grpSpPr>
        <a:xfrm>
          <a:off x="0" y="0"/>
          <a:ext cx="0" cy="0"/>
          <a:chOff x="0" y="0"/>
          <a:chExt cx="0" cy="0"/>
        </a:xfrm>
      </p:grpSpPr>
      <p:sp>
        <p:nvSpPr>
          <p:cNvPr id="381" name="Google Shape;381;p3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82" name="Google Shape;382;p3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5" name="Shape 395"/>
        <p:cNvGrpSpPr/>
        <p:nvPr/>
      </p:nvGrpSpPr>
      <p:grpSpPr>
        <a:xfrm>
          <a:off x="0" y="0"/>
          <a:ext cx="0" cy="0"/>
          <a:chOff x="0" y="0"/>
          <a:chExt cx="0" cy="0"/>
        </a:xfrm>
      </p:grpSpPr>
      <p:sp>
        <p:nvSpPr>
          <p:cNvPr id="396" name="Google Shape;396;p3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97" name="Google Shape;397;p3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5" name="Shape 425"/>
        <p:cNvGrpSpPr/>
        <p:nvPr/>
      </p:nvGrpSpPr>
      <p:grpSpPr>
        <a:xfrm>
          <a:off x="0" y="0"/>
          <a:ext cx="0" cy="0"/>
          <a:chOff x="0" y="0"/>
          <a:chExt cx="0" cy="0"/>
        </a:xfrm>
      </p:grpSpPr>
      <p:sp>
        <p:nvSpPr>
          <p:cNvPr id="426" name="Google Shape;426;p3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27" name="Google Shape;427;p3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6" name="Shape 446"/>
        <p:cNvGrpSpPr/>
        <p:nvPr/>
      </p:nvGrpSpPr>
      <p:grpSpPr>
        <a:xfrm>
          <a:off x="0" y="0"/>
          <a:ext cx="0" cy="0"/>
          <a:chOff x="0" y="0"/>
          <a:chExt cx="0" cy="0"/>
        </a:xfrm>
      </p:grpSpPr>
      <p:sp>
        <p:nvSpPr>
          <p:cNvPr id="447" name="Google Shape;447;p3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48" name="Google Shape;448;p3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3" name="Shape 473"/>
        <p:cNvGrpSpPr/>
        <p:nvPr/>
      </p:nvGrpSpPr>
      <p:grpSpPr>
        <a:xfrm>
          <a:off x="0" y="0"/>
          <a:ext cx="0" cy="0"/>
          <a:chOff x="0" y="0"/>
          <a:chExt cx="0" cy="0"/>
        </a:xfrm>
      </p:grpSpPr>
      <p:sp>
        <p:nvSpPr>
          <p:cNvPr id="474" name="Google Shape;474;p3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75" name="Google Shape;475;p3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5" name="Shape 485"/>
        <p:cNvGrpSpPr/>
        <p:nvPr/>
      </p:nvGrpSpPr>
      <p:grpSpPr>
        <a:xfrm>
          <a:off x="0" y="0"/>
          <a:ext cx="0" cy="0"/>
          <a:chOff x="0" y="0"/>
          <a:chExt cx="0" cy="0"/>
        </a:xfrm>
      </p:grpSpPr>
      <p:sp>
        <p:nvSpPr>
          <p:cNvPr id="486" name="Google Shape;486;p3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87" name="Google Shape;487;p3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2" name="Shape 512"/>
        <p:cNvGrpSpPr/>
        <p:nvPr/>
      </p:nvGrpSpPr>
      <p:grpSpPr>
        <a:xfrm>
          <a:off x="0" y="0"/>
          <a:ext cx="0" cy="0"/>
          <a:chOff x="0" y="0"/>
          <a:chExt cx="0" cy="0"/>
        </a:xfrm>
      </p:grpSpPr>
      <p:sp>
        <p:nvSpPr>
          <p:cNvPr id="513" name="Google Shape;513;p3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14" name="Google Shape;514;p3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8" name="Google Shape;118;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0" name="Shape 530"/>
        <p:cNvGrpSpPr/>
        <p:nvPr/>
      </p:nvGrpSpPr>
      <p:grpSpPr>
        <a:xfrm>
          <a:off x="0" y="0"/>
          <a:ext cx="0" cy="0"/>
          <a:chOff x="0" y="0"/>
          <a:chExt cx="0" cy="0"/>
        </a:xfrm>
      </p:grpSpPr>
      <p:sp>
        <p:nvSpPr>
          <p:cNvPr id="531" name="Google Shape;531;p4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32" name="Google Shape;532;p4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8" name="Shape 548"/>
        <p:cNvGrpSpPr/>
        <p:nvPr/>
      </p:nvGrpSpPr>
      <p:grpSpPr>
        <a:xfrm>
          <a:off x="0" y="0"/>
          <a:ext cx="0" cy="0"/>
          <a:chOff x="0" y="0"/>
          <a:chExt cx="0" cy="0"/>
        </a:xfrm>
      </p:grpSpPr>
      <p:sp>
        <p:nvSpPr>
          <p:cNvPr id="549" name="Google Shape;549;p4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50" name="Google Shape;550;p4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3" name="Shape 563"/>
        <p:cNvGrpSpPr/>
        <p:nvPr/>
      </p:nvGrpSpPr>
      <p:grpSpPr>
        <a:xfrm>
          <a:off x="0" y="0"/>
          <a:ext cx="0" cy="0"/>
          <a:chOff x="0" y="0"/>
          <a:chExt cx="0" cy="0"/>
        </a:xfrm>
      </p:grpSpPr>
      <p:sp>
        <p:nvSpPr>
          <p:cNvPr id="564" name="Google Shape;564;p4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65" name="Google Shape;565;p4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1" name="Shape 571"/>
        <p:cNvGrpSpPr/>
        <p:nvPr/>
      </p:nvGrpSpPr>
      <p:grpSpPr>
        <a:xfrm>
          <a:off x="0" y="0"/>
          <a:ext cx="0" cy="0"/>
          <a:chOff x="0" y="0"/>
          <a:chExt cx="0" cy="0"/>
        </a:xfrm>
      </p:grpSpPr>
      <p:sp>
        <p:nvSpPr>
          <p:cNvPr id="572" name="Google Shape;572;p4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73" name="Google Shape;573;p4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9" name="Shape 579"/>
        <p:cNvGrpSpPr/>
        <p:nvPr/>
      </p:nvGrpSpPr>
      <p:grpSpPr>
        <a:xfrm>
          <a:off x="0" y="0"/>
          <a:ext cx="0" cy="0"/>
          <a:chOff x="0" y="0"/>
          <a:chExt cx="0" cy="0"/>
        </a:xfrm>
      </p:grpSpPr>
      <p:sp>
        <p:nvSpPr>
          <p:cNvPr id="580" name="Google Shape;580;p4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81" name="Google Shape;581;p4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0" name="Shape 610"/>
        <p:cNvGrpSpPr/>
        <p:nvPr/>
      </p:nvGrpSpPr>
      <p:grpSpPr>
        <a:xfrm>
          <a:off x="0" y="0"/>
          <a:ext cx="0" cy="0"/>
          <a:chOff x="0" y="0"/>
          <a:chExt cx="0" cy="0"/>
        </a:xfrm>
      </p:grpSpPr>
      <p:sp>
        <p:nvSpPr>
          <p:cNvPr id="611" name="Google Shape;611;p4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12" name="Google Shape;612;p4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1" name="Shape 641"/>
        <p:cNvGrpSpPr/>
        <p:nvPr/>
      </p:nvGrpSpPr>
      <p:grpSpPr>
        <a:xfrm>
          <a:off x="0" y="0"/>
          <a:ext cx="0" cy="0"/>
          <a:chOff x="0" y="0"/>
          <a:chExt cx="0" cy="0"/>
        </a:xfrm>
      </p:grpSpPr>
      <p:sp>
        <p:nvSpPr>
          <p:cNvPr id="642" name="Google Shape;642;p4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43" name="Google Shape;643;p4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6" name="Shape 646"/>
        <p:cNvGrpSpPr/>
        <p:nvPr/>
      </p:nvGrpSpPr>
      <p:grpSpPr>
        <a:xfrm>
          <a:off x="0" y="0"/>
          <a:ext cx="0" cy="0"/>
          <a:chOff x="0" y="0"/>
          <a:chExt cx="0" cy="0"/>
        </a:xfrm>
      </p:grpSpPr>
      <p:sp>
        <p:nvSpPr>
          <p:cNvPr id="647" name="Google Shape;647;p4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48" name="Google Shape;648;p4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4" name="Shape 654"/>
        <p:cNvGrpSpPr/>
        <p:nvPr/>
      </p:nvGrpSpPr>
      <p:grpSpPr>
        <a:xfrm>
          <a:off x="0" y="0"/>
          <a:ext cx="0" cy="0"/>
          <a:chOff x="0" y="0"/>
          <a:chExt cx="0" cy="0"/>
        </a:xfrm>
      </p:grpSpPr>
      <p:sp>
        <p:nvSpPr>
          <p:cNvPr id="655" name="Google Shape;655;p4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56" name="Google Shape;656;p4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1" name="Shape 661"/>
        <p:cNvGrpSpPr/>
        <p:nvPr/>
      </p:nvGrpSpPr>
      <p:grpSpPr>
        <a:xfrm>
          <a:off x="0" y="0"/>
          <a:ext cx="0" cy="0"/>
          <a:chOff x="0" y="0"/>
          <a:chExt cx="0" cy="0"/>
        </a:xfrm>
      </p:grpSpPr>
      <p:sp>
        <p:nvSpPr>
          <p:cNvPr id="662" name="Google Shape;662;p4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63" name="Google Shape;663;p4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0" name="Google Shape;130;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0" name="Shape 670"/>
        <p:cNvGrpSpPr/>
        <p:nvPr/>
      </p:nvGrpSpPr>
      <p:grpSpPr>
        <a:xfrm>
          <a:off x="0" y="0"/>
          <a:ext cx="0" cy="0"/>
          <a:chOff x="0" y="0"/>
          <a:chExt cx="0" cy="0"/>
        </a:xfrm>
      </p:grpSpPr>
      <p:sp>
        <p:nvSpPr>
          <p:cNvPr id="671" name="Google Shape;671;p5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72" name="Google Shape;672;p5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7" name="Shape 677"/>
        <p:cNvGrpSpPr/>
        <p:nvPr/>
      </p:nvGrpSpPr>
      <p:grpSpPr>
        <a:xfrm>
          <a:off x="0" y="0"/>
          <a:ext cx="0" cy="0"/>
          <a:chOff x="0" y="0"/>
          <a:chExt cx="0" cy="0"/>
        </a:xfrm>
      </p:grpSpPr>
      <p:sp>
        <p:nvSpPr>
          <p:cNvPr id="678" name="Google Shape;678;p5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79" name="Google Shape;679;p5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4" name="Shape 684"/>
        <p:cNvGrpSpPr/>
        <p:nvPr/>
      </p:nvGrpSpPr>
      <p:grpSpPr>
        <a:xfrm>
          <a:off x="0" y="0"/>
          <a:ext cx="0" cy="0"/>
          <a:chOff x="0" y="0"/>
          <a:chExt cx="0" cy="0"/>
        </a:xfrm>
      </p:grpSpPr>
      <p:sp>
        <p:nvSpPr>
          <p:cNvPr id="685" name="Google Shape;685;p5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86" name="Google Shape;686;p5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1" name="Shape 691"/>
        <p:cNvGrpSpPr/>
        <p:nvPr/>
      </p:nvGrpSpPr>
      <p:grpSpPr>
        <a:xfrm>
          <a:off x="0" y="0"/>
          <a:ext cx="0" cy="0"/>
          <a:chOff x="0" y="0"/>
          <a:chExt cx="0" cy="0"/>
        </a:xfrm>
      </p:grpSpPr>
      <p:sp>
        <p:nvSpPr>
          <p:cNvPr id="692" name="Google Shape;692;p5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93" name="Google Shape;693;p5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8" name="Shape 698"/>
        <p:cNvGrpSpPr/>
        <p:nvPr/>
      </p:nvGrpSpPr>
      <p:grpSpPr>
        <a:xfrm>
          <a:off x="0" y="0"/>
          <a:ext cx="0" cy="0"/>
          <a:chOff x="0" y="0"/>
          <a:chExt cx="0" cy="0"/>
        </a:xfrm>
      </p:grpSpPr>
      <p:sp>
        <p:nvSpPr>
          <p:cNvPr id="699" name="Google Shape;699;p5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00" name="Google Shape;700;p5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5" name="Shape 705"/>
        <p:cNvGrpSpPr/>
        <p:nvPr/>
      </p:nvGrpSpPr>
      <p:grpSpPr>
        <a:xfrm>
          <a:off x="0" y="0"/>
          <a:ext cx="0" cy="0"/>
          <a:chOff x="0" y="0"/>
          <a:chExt cx="0" cy="0"/>
        </a:xfrm>
      </p:grpSpPr>
      <p:sp>
        <p:nvSpPr>
          <p:cNvPr id="706" name="Google Shape;706;p5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07" name="Google Shape;707;p5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8" name="Shape 718"/>
        <p:cNvGrpSpPr/>
        <p:nvPr/>
      </p:nvGrpSpPr>
      <p:grpSpPr>
        <a:xfrm>
          <a:off x="0" y="0"/>
          <a:ext cx="0" cy="0"/>
          <a:chOff x="0" y="0"/>
          <a:chExt cx="0" cy="0"/>
        </a:xfrm>
      </p:grpSpPr>
      <p:sp>
        <p:nvSpPr>
          <p:cNvPr id="719" name="Google Shape;719;p5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20" name="Google Shape;720;p5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9" name="Shape 749"/>
        <p:cNvGrpSpPr/>
        <p:nvPr/>
      </p:nvGrpSpPr>
      <p:grpSpPr>
        <a:xfrm>
          <a:off x="0" y="0"/>
          <a:ext cx="0" cy="0"/>
          <a:chOff x="0" y="0"/>
          <a:chExt cx="0" cy="0"/>
        </a:xfrm>
      </p:grpSpPr>
      <p:sp>
        <p:nvSpPr>
          <p:cNvPr id="750" name="Google Shape;750;p5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51" name="Google Shape;751;p5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0" name="Shape 780"/>
        <p:cNvGrpSpPr/>
        <p:nvPr/>
      </p:nvGrpSpPr>
      <p:grpSpPr>
        <a:xfrm>
          <a:off x="0" y="0"/>
          <a:ext cx="0" cy="0"/>
          <a:chOff x="0" y="0"/>
          <a:chExt cx="0" cy="0"/>
        </a:xfrm>
      </p:grpSpPr>
      <p:sp>
        <p:nvSpPr>
          <p:cNvPr id="781" name="Google Shape;781;p5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82" name="Google Shape;782;p5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1" name="Shape 811"/>
        <p:cNvGrpSpPr/>
        <p:nvPr/>
      </p:nvGrpSpPr>
      <p:grpSpPr>
        <a:xfrm>
          <a:off x="0" y="0"/>
          <a:ext cx="0" cy="0"/>
          <a:chOff x="0" y="0"/>
          <a:chExt cx="0" cy="0"/>
        </a:xfrm>
      </p:grpSpPr>
      <p:sp>
        <p:nvSpPr>
          <p:cNvPr id="812" name="Google Shape;812;p5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alibri"/>
              <a:buNone/>
            </a:pPr>
            <a:r>
              <a:t/>
            </a:r>
            <a:endParaRPr/>
          </a:p>
        </p:txBody>
      </p:sp>
      <p:sp>
        <p:nvSpPr>
          <p:cNvPr id="813" name="Google Shape;813;p5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8" name="Google Shape;148;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p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7" name="Google Shape;157;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p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0" name="Google Shape;170;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 name="Shape 180"/>
        <p:cNvGrpSpPr/>
        <p:nvPr/>
      </p:nvGrpSpPr>
      <p:grpSpPr>
        <a:xfrm>
          <a:off x="0" y="0"/>
          <a:ext cx="0" cy="0"/>
          <a:chOff x="0" y="0"/>
          <a:chExt cx="0" cy="0"/>
        </a:xfrm>
      </p:grpSpPr>
      <p:sp>
        <p:nvSpPr>
          <p:cNvPr id="181" name="Google Shape;181;p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2" name="Google Shape;182;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olo e contenuto" type="obj">
  <p:cSld name="OBJECT">
    <p:spTree>
      <p:nvGrpSpPr>
        <p:cNvPr id="15" name="Shape 15"/>
        <p:cNvGrpSpPr/>
        <p:nvPr/>
      </p:nvGrpSpPr>
      <p:grpSpPr>
        <a:xfrm>
          <a:off x="0" y="0"/>
          <a:ext cx="0" cy="0"/>
          <a:chOff x="0" y="0"/>
          <a:chExt cx="0" cy="0"/>
        </a:xfrm>
      </p:grpSpPr>
      <p:sp>
        <p:nvSpPr>
          <p:cNvPr id="16" name="Google Shape;16;p6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6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8" name="Google Shape;18;p6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6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6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magine con didascalia" type="picTx">
  <p:cSld name="PICTURE_WITH_CAPTION_TEXT">
    <p:spTree>
      <p:nvGrpSpPr>
        <p:cNvPr id="67" name="Shape 67"/>
        <p:cNvGrpSpPr/>
        <p:nvPr/>
      </p:nvGrpSpPr>
      <p:grpSpPr>
        <a:xfrm>
          <a:off x="0" y="0"/>
          <a:ext cx="0" cy="0"/>
          <a:chOff x="0" y="0"/>
          <a:chExt cx="0" cy="0"/>
        </a:xfrm>
      </p:grpSpPr>
      <p:sp>
        <p:nvSpPr>
          <p:cNvPr id="68" name="Google Shape;68;p70"/>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9" name="Google Shape;69;p70"/>
          <p:cNvSpPr/>
          <p:nvPr>
            <p:ph idx="2" type="pic"/>
          </p:nvPr>
        </p:nvSpPr>
        <p:spPr>
          <a:xfrm>
            <a:off x="5183188" y="987425"/>
            <a:ext cx="6172200" cy="4873625"/>
          </a:xfrm>
          <a:prstGeom prst="rect">
            <a:avLst/>
          </a:prstGeom>
          <a:noFill/>
          <a:ln>
            <a:noFill/>
          </a:ln>
        </p:spPr>
      </p:sp>
      <p:sp>
        <p:nvSpPr>
          <p:cNvPr id="70" name="Google Shape;70;p70"/>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71" name="Google Shape;71;p7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7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7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olo e testo verticale" type="vertTx">
  <p:cSld name="VERTICAL_TEXT">
    <p:spTree>
      <p:nvGrpSpPr>
        <p:cNvPr id="74" name="Shape 74"/>
        <p:cNvGrpSpPr/>
        <p:nvPr/>
      </p:nvGrpSpPr>
      <p:grpSpPr>
        <a:xfrm>
          <a:off x="0" y="0"/>
          <a:ext cx="0" cy="0"/>
          <a:chOff x="0" y="0"/>
          <a:chExt cx="0" cy="0"/>
        </a:xfrm>
      </p:grpSpPr>
      <p:sp>
        <p:nvSpPr>
          <p:cNvPr id="75" name="Google Shape;75;p7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71"/>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7" name="Google Shape;77;p7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7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7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olo e testo verticale" type="vertTitleAndTx">
  <p:cSld name="VERTICAL_TITLE_AND_VERTICAL_TEXT">
    <p:spTree>
      <p:nvGrpSpPr>
        <p:cNvPr id="80" name="Shape 80"/>
        <p:cNvGrpSpPr/>
        <p:nvPr/>
      </p:nvGrpSpPr>
      <p:grpSpPr>
        <a:xfrm>
          <a:off x="0" y="0"/>
          <a:ext cx="0" cy="0"/>
          <a:chOff x="0" y="0"/>
          <a:chExt cx="0" cy="0"/>
        </a:xfrm>
      </p:grpSpPr>
      <p:sp>
        <p:nvSpPr>
          <p:cNvPr id="81" name="Google Shape;81;p72"/>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2" name="Google Shape;82;p72"/>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3" name="Google Shape;83;p7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4" name="Google Shape;84;p7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5" name="Google Shape;85;p7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uota" type="tx">
  <p:cSld name="TITLE_AND_BODY">
    <p:spTree>
      <p:nvGrpSpPr>
        <p:cNvPr id="21" name="Shape 21"/>
        <p:cNvGrpSpPr/>
        <p:nvPr/>
      </p:nvGrpSpPr>
      <p:grpSpPr>
        <a:xfrm>
          <a:off x="0" y="0"/>
          <a:ext cx="0" cy="0"/>
          <a:chOff x="0" y="0"/>
          <a:chExt cx="0" cy="0"/>
        </a:xfrm>
      </p:grpSpPr>
      <p:sp>
        <p:nvSpPr>
          <p:cNvPr id="22" name="Google Shape;22;p62"/>
          <p:cNvSpPr txBox="1"/>
          <p:nvPr>
            <p:ph idx="12" type="sldNum"/>
          </p:nvPr>
        </p:nvSpPr>
        <p:spPr>
          <a:xfrm>
            <a:off x="6000750" y="6209709"/>
            <a:ext cx="184253" cy="518091"/>
          </a:xfrm>
          <a:prstGeom prst="rect">
            <a:avLst/>
          </a:prstGeom>
          <a:noFill/>
          <a:ln>
            <a:noFill/>
          </a:ln>
        </p:spPr>
        <p:txBody>
          <a:bodyPr anchorCtr="0" anchor="b" bIns="50800" lIns="50800" spcFirstLastPara="1" rIns="50800" wrap="square" tIns="50800">
            <a:spAutoFit/>
          </a:bodyPr>
          <a:lstStyle>
            <a:lvl1pPr indent="0" lvl="0" marL="0" algn="ctr">
              <a:lnSpc>
                <a:spcPct val="100000"/>
              </a:lnSpc>
              <a:spcBef>
                <a:spcPts val="0"/>
              </a:spcBef>
              <a:spcAft>
                <a:spcPts val="0"/>
              </a:spcAft>
              <a:buClr>
                <a:srgbClr val="000000"/>
              </a:buClr>
              <a:buSzPts val="1800"/>
              <a:buFont typeface="Helvetica Neue"/>
              <a:buNone/>
              <a:defRPr b="0" i="0" sz="900" u="none" cap="none" strike="noStrike">
                <a:solidFill>
                  <a:srgbClr val="000000"/>
                </a:solidFill>
                <a:latin typeface="Calibri"/>
                <a:ea typeface="Calibri"/>
                <a:cs typeface="Calibri"/>
                <a:sym typeface="Calibri"/>
              </a:defRPr>
            </a:lvl1pPr>
            <a:lvl2pPr indent="0" lvl="1" marL="0" algn="ctr">
              <a:lnSpc>
                <a:spcPct val="100000"/>
              </a:lnSpc>
              <a:spcBef>
                <a:spcPts val="0"/>
              </a:spcBef>
              <a:spcAft>
                <a:spcPts val="0"/>
              </a:spcAft>
              <a:buClr>
                <a:srgbClr val="000000"/>
              </a:buClr>
              <a:buSzPts val="1800"/>
              <a:buFont typeface="Helvetica Neue"/>
              <a:buNone/>
              <a:defRPr b="0" i="0" sz="900" u="none" cap="none" strike="noStrike">
                <a:solidFill>
                  <a:srgbClr val="000000"/>
                </a:solidFill>
                <a:latin typeface="Calibri"/>
                <a:ea typeface="Calibri"/>
                <a:cs typeface="Calibri"/>
                <a:sym typeface="Calibri"/>
              </a:defRPr>
            </a:lvl2pPr>
            <a:lvl3pPr indent="0" lvl="2" marL="0" algn="ctr">
              <a:lnSpc>
                <a:spcPct val="100000"/>
              </a:lnSpc>
              <a:spcBef>
                <a:spcPts val="0"/>
              </a:spcBef>
              <a:spcAft>
                <a:spcPts val="0"/>
              </a:spcAft>
              <a:buClr>
                <a:srgbClr val="000000"/>
              </a:buClr>
              <a:buSzPts val="1800"/>
              <a:buFont typeface="Helvetica Neue"/>
              <a:buNone/>
              <a:defRPr b="0" i="0" sz="900" u="none" cap="none" strike="noStrike">
                <a:solidFill>
                  <a:srgbClr val="000000"/>
                </a:solidFill>
                <a:latin typeface="Calibri"/>
                <a:ea typeface="Calibri"/>
                <a:cs typeface="Calibri"/>
                <a:sym typeface="Calibri"/>
              </a:defRPr>
            </a:lvl3pPr>
            <a:lvl4pPr indent="0" lvl="3" marL="0" algn="ctr">
              <a:lnSpc>
                <a:spcPct val="100000"/>
              </a:lnSpc>
              <a:spcBef>
                <a:spcPts val="0"/>
              </a:spcBef>
              <a:spcAft>
                <a:spcPts val="0"/>
              </a:spcAft>
              <a:buClr>
                <a:srgbClr val="000000"/>
              </a:buClr>
              <a:buSzPts val="1800"/>
              <a:buFont typeface="Helvetica Neue"/>
              <a:buNone/>
              <a:defRPr b="0" i="0" sz="900" u="none" cap="none" strike="noStrike">
                <a:solidFill>
                  <a:srgbClr val="000000"/>
                </a:solidFill>
                <a:latin typeface="Calibri"/>
                <a:ea typeface="Calibri"/>
                <a:cs typeface="Calibri"/>
                <a:sym typeface="Calibri"/>
              </a:defRPr>
            </a:lvl4pPr>
            <a:lvl5pPr indent="0" lvl="4" marL="0" algn="ctr">
              <a:lnSpc>
                <a:spcPct val="100000"/>
              </a:lnSpc>
              <a:spcBef>
                <a:spcPts val="0"/>
              </a:spcBef>
              <a:spcAft>
                <a:spcPts val="0"/>
              </a:spcAft>
              <a:buClr>
                <a:srgbClr val="000000"/>
              </a:buClr>
              <a:buSzPts val="1800"/>
              <a:buFont typeface="Helvetica Neue"/>
              <a:buNone/>
              <a:defRPr b="0" i="0" sz="900" u="none" cap="none" strike="noStrike">
                <a:solidFill>
                  <a:srgbClr val="000000"/>
                </a:solidFill>
                <a:latin typeface="Calibri"/>
                <a:ea typeface="Calibri"/>
                <a:cs typeface="Calibri"/>
                <a:sym typeface="Calibri"/>
              </a:defRPr>
            </a:lvl5pPr>
            <a:lvl6pPr indent="0" lvl="5" marL="0" algn="ctr">
              <a:lnSpc>
                <a:spcPct val="100000"/>
              </a:lnSpc>
              <a:spcBef>
                <a:spcPts val="0"/>
              </a:spcBef>
              <a:spcAft>
                <a:spcPts val="0"/>
              </a:spcAft>
              <a:buClr>
                <a:srgbClr val="000000"/>
              </a:buClr>
              <a:buSzPts val="1800"/>
              <a:buFont typeface="Helvetica Neue"/>
              <a:buNone/>
              <a:defRPr b="0" i="0" sz="900" u="none" cap="none" strike="noStrike">
                <a:solidFill>
                  <a:srgbClr val="000000"/>
                </a:solidFill>
                <a:latin typeface="Calibri"/>
                <a:ea typeface="Calibri"/>
                <a:cs typeface="Calibri"/>
                <a:sym typeface="Calibri"/>
              </a:defRPr>
            </a:lvl6pPr>
            <a:lvl7pPr indent="0" lvl="6" marL="0" algn="ctr">
              <a:lnSpc>
                <a:spcPct val="100000"/>
              </a:lnSpc>
              <a:spcBef>
                <a:spcPts val="0"/>
              </a:spcBef>
              <a:spcAft>
                <a:spcPts val="0"/>
              </a:spcAft>
              <a:buClr>
                <a:srgbClr val="000000"/>
              </a:buClr>
              <a:buSzPts val="1800"/>
              <a:buFont typeface="Helvetica Neue"/>
              <a:buNone/>
              <a:defRPr b="0" i="0" sz="900" u="none" cap="none" strike="noStrike">
                <a:solidFill>
                  <a:srgbClr val="000000"/>
                </a:solidFill>
                <a:latin typeface="Calibri"/>
                <a:ea typeface="Calibri"/>
                <a:cs typeface="Calibri"/>
                <a:sym typeface="Calibri"/>
              </a:defRPr>
            </a:lvl7pPr>
            <a:lvl8pPr indent="0" lvl="7" marL="0" algn="ctr">
              <a:lnSpc>
                <a:spcPct val="100000"/>
              </a:lnSpc>
              <a:spcBef>
                <a:spcPts val="0"/>
              </a:spcBef>
              <a:spcAft>
                <a:spcPts val="0"/>
              </a:spcAft>
              <a:buClr>
                <a:srgbClr val="000000"/>
              </a:buClr>
              <a:buSzPts val="1800"/>
              <a:buFont typeface="Helvetica Neue"/>
              <a:buNone/>
              <a:defRPr b="0" i="0" sz="900" u="none" cap="none" strike="noStrike">
                <a:solidFill>
                  <a:srgbClr val="000000"/>
                </a:solidFill>
                <a:latin typeface="Calibri"/>
                <a:ea typeface="Calibri"/>
                <a:cs typeface="Calibri"/>
                <a:sym typeface="Calibri"/>
              </a:defRPr>
            </a:lvl8pPr>
            <a:lvl9pPr indent="0" lvl="8" marL="0" algn="ctr">
              <a:lnSpc>
                <a:spcPct val="100000"/>
              </a:lnSpc>
              <a:spcBef>
                <a:spcPts val="0"/>
              </a:spcBef>
              <a:spcAft>
                <a:spcPts val="0"/>
              </a:spcAft>
              <a:buClr>
                <a:srgbClr val="000000"/>
              </a:buClr>
              <a:buSzPts val="1800"/>
              <a:buFont typeface="Helvetica Neue"/>
              <a:buNone/>
              <a:defRPr b="0" i="0" sz="900" u="none" cap="none" strike="noStrike">
                <a:solidFill>
                  <a:srgbClr val="000000"/>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uota" type="blank">
  <p:cSld name="BLANK">
    <p:spTree>
      <p:nvGrpSpPr>
        <p:cNvPr id="23" name="Shape 23"/>
        <p:cNvGrpSpPr/>
        <p:nvPr/>
      </p:nvGrpSpPr>
      <p:grpSpPr>
        <a:xfrm>
          <a:off x="0" y="0"/>
          <a:ext cx="0" cy="0"/>
          <a:chOff x="0" y="0"/>
          <a:chExt cx="0" cy="0"/>
        </a:xfrm>
      </p:grpSpPr>
      <p:sp>
        <p:nvSpPr>
          <p:cNvPr id="24" name="Google Shape;24;p6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6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6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sitiva titolo" type="title">
  <p:cSld name="TITLE">
    <p:spTree>
      <p:nvGrpSpPr>
        <p:cNvPr id="27" name="Shape 27"/>
        <p:cNvGrpSpPr/>
        <p:nvPr/>
      </p:nvGrpSpPr>
      <p:grpSpPr>
        <a:xfrm>
          <a:off x="0" y="0"/>
          <a:ext cx="0" cy="0"/>
          <a:chOff x="0" y="0"/>
          <a:chExt cx="0" cy="0"/>
        </a:xfrm>
      </p:grpSpPr>
      <p:sp>
        <p:nvSpPr>
          <p:cNvPr id="28" name="Google Shape;28;p64"/>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64"/>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30" name="Google Shape;30;p6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6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6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testazione sezione" type="secHead">
  <p:cSld name="SECTION_HEADER">
    <p:spTree>
      <p:nvGrpSpPr>
        <p:cNvPr id="33" name="Shape 33"/>
        <p:cNvGrpSpPr/>
        <p:nvPr/>
      </p:nvGrpSpPr>
      <p:grpSpPr>
        <a:xfrm>
          <a:off x="0" y="0"/>
          <a:ext cx="0" cy="0"/>
          <a:chOff x="0" y="0"/>
          <a:chExt cx="0" cy="0"/>
        </a:xfrm>
      </p:grpSpPr>
      <p:sp>
        <p:nvSpPr>
          <p:cNvPr id="34" name="Google Shape;34;p65"/>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 name="Google Shape;35;p65"/>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6" name="Google Shape;36;p6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7" name="Google Shape;37;p6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6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ue contenuti" type="twoObj">
  <p:cSld name="TWO_OBJECTS">
    <p:spTree>
      <p:nvGrpSpPr>
        <p:cNvPr id="39" name="Shape 39"/>
        <p:cNvGrpSpPr/>
        <p:nvPr/>
      </p:nvGrpSpPr>
      <p:grpSpPr>
        <a:xfrm>
          <a:off x="0" y="0"/>
          <a:ext cx="0" cy="0"/>
          <a:chOff x="0" y="0"/>
          <a:chExt cx="0" cy="0"/>
        </a:xfrm>
      </p:grpSpPr>
      <p:sp>
        <p:nvSpPr>
          <p:cNvPr id="40" name="Google Shape;40;p6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1" name="Google Shape;41;p66"/>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2" name="Google Shape;42;p66"/>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3" name="Google Shape;43;p6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 name="Google Shape;44;p6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5" name="Google Shape;45;p6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fronto" type="twoTxTwoObj">
  <p:cSld name="TWO_OBJECTS_WITH_TEXT">
    <p:spTree>
      <p:nvGrpSpPr>
        <p:cNvPr id="46" name="Shape 46"/>
        <p:cNvGrpSpPr/>
        <p:nvPr/>
      </p:nvGrpSpPr>
      <p:grpSpPr>
        <a:xfrm>
          <a:off x="0" y="0"/>
          <a:ext cx="0" cy="0"/>
          <a:chOff x="0" y="0"/>
          <a:chExt cx="0" cy="0"/>
        </a:xfrm>
      </p:grpSpPr>
      <p:sp>
        <p:nvSpPr>
          <p:cNvPr id="47" name="Google Shape;47;p67"/>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8" name="Google Shape;48;p67"/>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9" name="Google Shape;49;p67"/>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0" name="Google Shape;50;p67"/>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51" name="Google Shape;51;p67"/>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2" name="Google Shape;52;p6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6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4" name="Google Shape;54;p6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olo titolo" type="titleOnly">
  <p:cSld name="TITLE_ONLY">
    <p:spTree>
      <p:nvGrpSpPr>
        <p:cNvPr id="55" name="Shape 55"/>
        <p:cNvGrpSpPr/>
        <p:nvPr/>
      </p:nvGrpSpPr>
      <p:grpSpPr>
        <a:xfrm>
          <a:off x="0" y="0"/>
          <a:ext cx="0" cy="0"/>
          <a:chOff x="0" y="0"/>
          <a:chExt cx="0" cy="0"/>
        </a:xfrm>
      </p:grpSpPr>
      <p:sp>
        <p:nvSpPr>
          <p:cNvPr id="56" name="Google Shape;56;p6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7" name="Google Shape;57;p6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8" name="Google Shape;58;p6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6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uto con didascalia" type="objTx">
  <p:cSld name="OBJECT_WITH_CAPTION_TEXT">
    <p:spTree>
      <p:nvGrpSpPr>
        <p:cNvPr id="60" name="Shape 60"/>
        <p:cNvGrpSpPr/>
        <p:nvPr/>
      </p:nvGrpSpPr>
      <p:grpSpPr>
        <a:xfrm>
          <a:off x="0" y="0"/>
          <a:ext cx="0" cy="0"/>
          <a:chOff x="0" y="0"/>
          <a:chExt cx="0" cy="0"/>
        </a:xfrm>
      </p:grpSpPr>
      <p:sp>
        <p:nvSpPr>
          <p:cNvPr id="61" name="Google Shape;61;p69"/>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2" name="Google Shape;62;p69"/>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63" name="Google Shape;63;p69"/>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4" name="Google Shape;64;p6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5" name="Google Shape;65;p6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6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2.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6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60"/>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6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6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6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6.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6.jpg"/><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1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7.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2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4.png"/><Relationship Id="rId4" Type="http://schemas.openxmlformats.org/officeDocument/2006/relationships/hyperlink" Target="https://www.cattaneodeledda.edu.it/"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25.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2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12.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image" Target="../media/image9.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image" Target="../media/image14.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image" Target="../media/image13.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 Id="rId3" Type="http://schemas.openxmlformats.org/officeDocument/2006/relationships/image" Target="../media/image17.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 Id="rId3" Type="http://schemas.openxmlformats.org/officeDocument/2006/relationships/image" Target="../media/image16.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 Id="rId3" Type="http://schemas.openxmlformats.org/officeDocument/2006/relationships/image" Target="../media/image26.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 Id="rId3" Type="http://schemas.openxmlformats.org/officeDocument/2006/relationships/image" Target="../media/image2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2.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6.xml"/><Relationship Id="rId3" Type="http://schemas.openxmlformats.org/officeDocument/2006/relationships/image" Target="../media/image24.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8.xml"/><Relationship Id="rId3" Type="http://schemas.openxmlformats.org/officeDocument/2006/relationships/hyperlink" Target="mailto:referente.covid@cattaneodeledda.edu.it" TargetMode="Externa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9.xml"/><Relationship Id="rId3" Type="http://schemas.openxmlformats.org/officeDocument/2006/relationships/image" Target="../media/image19.png"/><Relationship Id="rId4" Type="http://schemas.openxmlformats.org/officeDocument/2006/relationships/image" Target="../media/image1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3.png"/><Relationship Id="rId4" Type="http://schemas.openxmlformats.org/officeDocument/2006/relationships/image" Target="../media/image20.png"/><Relationship Id="rId5" Type="http://schemas.openxmlformats.org/officeDocument/2006/relationships/image" Target="../media/image10.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9.xml"/><Relationship Id="rId3" Type="http://schemas.openxmlformats.org/officeDocument/2006/relationships/image" Target="../media/image1.png"/><Relationship Id="rId4" Type="http://schemas.openxmlformats.org/officeDocument/2006/relationships/image" Target="../media/image2.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hyperlink" Target="mailto:morc08000g@istruzione.it"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89" name="Shape 89"/>
        <p:cNvGrpSpPr/>
        <p:nvPr/>
      </p:nvGrpSpPr>
      <p:grpSpPr>
        <a:xfrm>
          <a:off x="0" y="0"/>
          <a:ext cx="0" cy="0"/>
          <a:chOff x="0" y="0"/>
          <a:chExt cx="0" cy="0"/>
        </a:xfrm>
      </p:grpSpPr>
      <p:sp>
        <p:nvSpPr>
          <p:cNvPr id="90" name="Google Shape;90;p1"/>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91" name="Google Shape;91;p1"/>
          <p:cNvSpPr/>
          <p:nvPr/>
        </p:nvSpPr>
        <p:spPr>
          <a:xfrm>
            <a:off x="0" y="-1"/>
            <a:ext cx="6208641" cy="6858000"/>
          </a:xfrm>
          <a:custGeom>
            <a:rect b="b" l="l" r="r" t="t"/>
            <a:pathLst>
              <a:path extrusionOk="0" h="6858000" w="6208641">
                <a:moveTo>
                  <a:pt x="0" y="0"/>
                </a:moveTo>
                <a:lnTo>
                  <a:pt x="5464181" y="0"/>
                </a:lnTo>
                <a:lnTo>
                  <a:pt x="5538086" y="159684"/>
                </a:lnTo>
                <a:cubicBezTo>
                  <a:pt x="5961440" y="1172168"/>
                  <a:pt x="6208641" y="2392735"/>
                  <a:pt x="6208641" y="3706589"/>
                </a:cubicBezTo>
                <a:cubicBezTo>
                  <a:pt x="6208641" y="4801467"/>
                  <a:pt x="6036974" y="5831563"/>
                  <a:pt x="5734754" y="6730443"/>
                </a:cubicBezTo>
                <a:lnTo>
                  <a:pt x="5689361" y="6858000"/>
                </a:lnTo>
                <a:lnTo>
                  <a:pt x="0" y="6858000"/>
                </a:lnTo>
                <a:close/>
              </a:path>
            </a:pathLst>
          </a:custGeom>
          <a:solidFill>
            <a:schemeClr val="lt1"/>
          </a:solidFill>
          <a:ln cap="flat" cmpd="sng" w="9525">
            <a:solidFill>
              <a:srgbClr val="EFEFEF"/>
            </a:solidFill>
            <a:prstDash val="solid"/>
            <a:miter lim="800000"/>
            <a:headEnd len="sm" w="sm" type="none"/>
            <a:tailEnd len="sm" w="sm" type="none"/>
          </a:ln>
          <a:effectLst>
            <a:outerShdw blurRad="88900" rotWithShape="0" algn="l" dist="38100">
              <a:srgbClr val="D8D8D8">
                <a:alpha val="49803"/>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92" name="Google Shape;92;p1"/>
          <p:cNvSpPr/>
          <p:nvPr/>
        </p:nvSpPr>
        <p:spPr>
          <a:xfrm>
            <a:off x="0" y="0"/>
            <a:ext cx="6203325" cy="6858000"/>
          </a:xfrm>
          <a:custGeom>
            <a:rect b="b" l="l" r="r" t="t"/>
            <a:pathLst>
              <a:path extrusionOk="0" h="6858000" w="6203325">
                <a:moveTo>
                  <a:pt x="0" y="0"/>
                </a:moveTo>
                <a:lnTo>
                  <a:pt x="5458865" y="0"/>
                </a:lnTo>
                <a:lnTo>
                  <a:pt x="5532770" y="159684"/>
                </a:lnTo>
                <a:cubicBezTo>
                  <a:pt x="5956124" y="1172168"/>
                  <a:pt x="6203325" y="2392735"/>
                  <a:pt x="6203325" y="3706589"/>
                </a:cubicBezTo>
                <a:cubicBezTo>
                  <a:pt x="6203325" y="4801467"/>
                  <a:pt x="6031658" y="5831563"/>
                  <a:pt x="5729438" y="6730443"/>
                </a:cubicBezTo>
                <a:lnTo>
                  <a:pt x="5684045" y="6858000"/>
                </a:lnTo>
                <a:lnTo>
                  <a:pt x="0" y="6858000"/>
                </a:lnTo>
                <a:close/>
              </a:path>
            </a:pathLst>
          </a:cu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93" name="Google Shape;93;p1"/>
          <p:cNvSpPr txBox="1"/>
          <p:nvPr>
            <p:ph type="title"/>
          </p:nvPr>
        </p:nvSpPr>
        <p:spPr>
          <a:xfrm>
            <a:off x="489098" y="1106034"/>
            <a:ext cx="5019074" cy="3204134"/>
          </a:xfrm>
          <a:prstGeom prst="rect">
            <a:avLst/>
          </a:prstGeom>
          <a:noFill/>
          <a:ln>
            <a:noFill/>
          </a:ln>
        </p:spPr>
        <p:txBody>
          <a:bodyPr anchorCtr="0" anchor="b"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00000"/>
              <a:buFont typeface="Calibri"/>
              <a:buNone/>
            </a:pPr>
            <a:br>
              <a:rPr b="1" i="1" lang="en-US" sz="3000"/>
            </a:br>
            <a:r>
              <a:rPr b="1" i="1" lang="en-US" sz="3000"/>
              <a:t>Incontro di formazione online</a:t>
            </a:r>
            <a:br>
              <a:rPr b="1" i="1" lang="en-US" sz="3000"/>
            </a:br>
            <a:br>
              <a:rPr b="1" i="1" lang="en-US" sz="3000"/>
            </a:br>
            <a:r>
              <a:rPr b="1" lang="en-US" sz="3000"/>
              <a:t>Regolamento d’Istituto: organizzazione didattica e  misure anti-covid  per l’a.s. 2021-2022.</a:t>
            </a:r>
            <a:br>
              <a:rPr b="1" lang="en-US" sz="3000"/>
            </a:br>
            <a:endParaRPr b="1" i="1" sz="3000"/>
          </a:p>
        </p:txBody>
      </p:sp>
      <p:sp>
        <p:nvSpPr>
          <p:cNvPr id="94" name="Google Shape;94;p1"/>
          <p:cNvSpPr/>
          <p:nvPr/>
        </p:nvSpPr>
        <p:spPr>
          <a:xfrm rot="5400000">
            <a:off x="767989" y="346791"/>
            <a:ext cx="146304" cy="704088"/>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95" name="Google Shape;95;p1"/>
          <p:cNvSpPr/>
          <p:nvPr/>
        </p:nvSpPr>
        <p:spPr>
          <a:xfrm>
            <a:off x="489098" y="4546920"/>
            <a:ext cx="5019074" cy="18288"/>
          </a:xfrm>
          <a:prstGeom prst="rect">
            <a:avLst/>
          </a:prstGeom>
          <a:solidFill>
            <a:srgbClr val="D5D5D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pic>
        <p:nvPicPr>
          <p:cNvPr id="96" name="Google Shape;96;p1"/>
          <p:cNvPicPr preferRelativeResize="0"/>
          <p:nvPr/>
        </p:nvPicPr>
        <p:blipFill rotWithShape="1">
          <a:blip r:embed="rId3">
            <a:alphaModFix/>
          </a:blip>
          <a:srcRect b="0" l="0" r="0" t="0"/>
          <a:stretch/>
        </p:blipFill>
        <p:spPr>
          <a:xfrm>
            <a:off x="6391633" y="1106034"/>
            <a:ext cx="5471907" cy="1720515"/>
          </a:xfrm>
          <a:prstGeom prst="rect">
            <a:avLst/>
          </a:prstGeom>
          <a:noFill/>
          <a:ln cap="flat" cmpd="sng" w="9525">
            <a:solidFill>
              <a:schemeClr val="accent1"/>
            </a:solidFill>
            <a:prstDash val="solid"/>
            <a:round/>
            <a:headEnd len="sm" w="sm" type="none"/>
            <a:tailEnd len="sm" w="sm" type="none"/>
          </a:ln>
        </p:spPr>
      </p:pic>
      <p:pic>
        <p:nvPicPr>
          <p:cNvPr descr="23 Marzo 2020 – Studi podologici, ricadute delle ultime disposizioni  urgenti del Governo sull&amp;#39;esercizio professionale. – A.M.P.I." id="97" name="Google Shape;97;p1"/>
          <p:cNvPicPr preferRelativeResize="0"/>
          <p:nvPr/>
        </p:nvPicPr>
        <p:blipFill rotWithShape="1">
          <a:blip r:embed="rId4">
            <a:alphaModFix/>
          </a:blip>
          <a:srcRect b="0" l="0" r="0" t="0"/>
          <a:stretch/>
        </p:blipFill>
        <p:spPr>
          <a:xfrm>
            <a:off x="6421456" y="3426137"/>
            <a:ext cx="5412259" cy="283227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91" name="Shape 191"/>
        <p:cNvGrpSpPr/>
        <p:nvPr/>
      </p:nvGrpSpPr>
      <p:grpSpPr>
        <a:xfrm>
          <a:off x="0" y="0"/>
          <a:ext cx="0" cy="0"/>
          <a:chOff x="0" y="0"/>
          <a:chExt cx="0" cy="0"/>
        </a:xfrm>
      </p:grpSpPr>
      <p:sp>
        <p:nvSpPr>
          <p:cNvPr id="192" name="Google Shape;192;p10"/>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93" name="Google Shape;193;p10"/>
          <p:cNvSpPr txBox="1"/>
          <p:nvPr>
            <p:ph type="title"/>
          </p:nvPr>
        </p:nvSpPr>
        <p:spPr>
          <a:xfrm>
            <a:off x="1178416" y="962166"/>
            <a:ext cx="4290809" cy="4421876"/>
          </a:xfrm>
          <a:prstGeom prst="rect">
            <a:avLst/>
          </a:prstGeom>
          <a:noFill/>
          <a:ln>
            <a:noFill/>
          </a:ln>
        </p:spPr>
        <p:txBody>
          <a:bodyPr anchorCtr="0" anchor="t" bIns="45700" lIns="91425" spcFirstLastPara="1" rIns="91425" wrap="square" tIns="45700">
            <a:normAutofit/>
          </a:bodyPr>
          <a:lstStyle/>
          <a:p>
            <a:pPr indent="0" lvl="0" marL="0" rtl="0" algn="r">
              <a:lnSpc>
                <a:spcPct val="90000"/>
              </a:lnSpc>
              <a:spcBef>
                <a:spcPts val="0"/>
              </a:spcBef>
              <a:spcAft>
                <a:spcPts val="0"/>
              </a:spcAft>
              <a:buClr>
                <a:schemeClr val="dk1"/>
              </a:buClr>
              <a:buSzPts val="4000"/>
              <a:buFont typeface="Arial"/>
              <a:buNone/>
            </a:pPr>
            <a:r>
              <a:rPr b="1" lang="en-US" sz="4000">
                <a:latin typeface="Arial"/>
                <a:ea typeface="Arial"/>
                <a:cs typeface="Arial"/>
                <a:sym typeface="Arial"/>
              </a:rPr>
              <a:t>Riunioni assemblee ricevimento genitori</a:t>
            </a:r>
            <a:br>
              <a:rPr b="1" lang="en-US" sz="4000" u="sng"/>
            </a:br>
            <a:endParaRPr b="1" sz="4000"/>
          </a:p>
        </p:txBody>
      </p:sp>
      <p:sp>
        <p:nvSpPr>
          <p:cNvPr id="194" name="Google Shape;194;p10"/>
          <p:cNvSpPr txBox="1"/>
          <p:nvPr>
            <p:ph idx="1" type="body"/>
          </p:nvPr>
        </p:nvSpPr>
        <p:spPr>
          <a:xfrm>
            <a:off x="5959365" y="339061"/>
            <a:ext cx="5833242" cy="4743174"/>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2000"/>
              <a:buNone/>
            </a:pPr>
            <a:r>
              <a:rPr b="1" lang="en-US" sz="2000">
                <a:latin typeface="Arial"/>
                <a:ea typeface="Arial"/>
                <a:cs typeface="Arial"/>
                <a:sym typeface="Arial"/>
              </a:rPr>
              <a:t>Fino al 31/12/2021</a:t>
            </a:r>
            <a:endParaRPr/>
          </a:p>
          <a:p>
            <a:pPr indent="0" lvl="0" marL="0" rtl="0" algn="l">
              <a:lnSpc>
                <a:spcPct val="90000"/>
              </a:lnSpc>
              <a:spcBef>
                <a:spcPts val="1000"/>
              </a:spcBef>
              <a:spcAft>
                <a:spcPts val="0"/>
              </a:spcAft>
              <a:buClr>
                <a:schemeClr val="dk1"/>
              </a:buClr>
              <a:buSzPts val="2000"/>
              <a:buNone/>
            </a:pPr>
            <a:r>
              <a:t/>
            </a:r>
            <a:endParaRPr b="1" sz="2000">
              <a:latin typeface="Arial"/>
              <a:ea typeface="Arial"/>
              <a:cs typeface="Arial"/>
              <a:sym typeface="Arial"/>
            </a:endParaRPr>
          </a:p>
          <a:p>
            <a:pPr indent="-228600" lvl="0" marL="228600" rtl="0" algn="l">
              <a:lnSpc>
                <a:spcPct val="90000"/>
              </a:lnSpc>
              <a:spcBef>
                <a:spcPts val="1000"/>
              </a:spcBef>
              <a:spcAft>
                <a:spcPts val="0"/>
              </a:spcAft>
              <a:buClr>
                <a:schemeClr val="dk1"/>
              </a:buClr>
              <a:buSzPts val="2000"/>
              <a:buChar char="•"/>
            </a:pPr>
            <a:r>
              <a:rPr b="1" lang="en-US" sz="2000">
                <a:latin typeface="Arial"/>
                <a:ea typeface="Arial"/>
                <a:cs typeface="Arial"/>
                <a:sym typeface="Arial"/>
              </a:rPr>
              <a:t>Sono sospesi i ricevimenti individuali e collettivi dei genitori in presenza </a:t>
            </a:r>
            <a:r>
              <a:rPr lang="en-US" sz="2000">
                <a:latin typeface="Arial"/>
                <a:ea typeface="Arial"/>
                <a:cs typeface="Arial"/>
                <a:sym typeface="Arial"/>
              </a:rPr>
              <a:t>da parte dei docenti, tranne nei casi caratterizzati da particolare urgenza e gravità su richiesta del Dirigente scolastico </a:t>
            </a:r>
            <a:endParaRPr/>
          </a:p>
          <a:p>
            <a:pPr indent="0" lvl="0" marL="0" rtl="0" algn="l">
              <a:lnSpc>
                <a:spcPct val="90000"/>
              </a:lnSpc>
              <a:spcBef>
                <a:spcPts val="1000"/>
              </a:spcBef>
              <a:spcAft>
                <a:spcPts val="0"/>
              </a:spcAft>
              <a:buClr>
                <a:schemeClr val="dk1"/>
              </a:buClr>
              <a:buSzPts val="2000"/>
              <a:buNone/>
            </a:pPr>
            <a:r>
              <a:t/>
            </a:r>
            <a:endParaRPr sz="2000">
              <a:latin typeface="Arial"/>
              <a:ea typeface="Arial"/>
              <a:cs typeface="Arial"/>
              <a:sym typeface="Arial"/>
            </a:endParaRPr>
          </a:p>
          <a:p>
            <a:pPr indent="-228600" lvl="0" marL="228600" rtl="0" algn="l">
              <a:lnSpc>
                <a:spcPct val="90000"/>
              </a:lnSpc>
              <a:spcBef>
                <a:spcPts val="1000"/>
              </a:spcBef>
              <a:spcAft>
                <a:spcPts val="0"/>
              </a:spcAft>
              <a:buClr>
                <a:schemeClr val="dk1"/>
              </a:buClr>
              <a:buSzPts val="2000"/>
              <a:buChar char="•"/>
            </a:pPr>
            <a:r>
              <a:rPr b="1" lang="en-US" sz="2000">
                <a:latin typeface="Arial"/>
                <a:ea typeface="Arial"/>
                <a:cs typeface="Arial"/>
                <a:sym typeface="Arial"/>
              </a:rPr>
              <a:t>Gli incontri informativi tra docenti e genitori si svolgono in modalità a distanza su prenotazione dei genitori tramite registro elettronico, nell’ora di ricevimento dei docenti</a:t>
            </a:r>
            <a:endParaRPr/>
          </a:p>
          <a:p>
            <a:pPr indent="-101600" lvl="0" marL="228600" rtl="0" algn="l">
              <a:lnSpc>
                <a:spcPct val="90000"/>
              </a:lnSpc>
              <a:spcBef>
                <a:spcPts val="1000"/>
              </a:spcBef>
              <a:spcAft>
                <a:spcPts val="0"/>
              </a:spcAft>
              <a:buClr>
                <a:schemeClr val="dk1"/>
              </a:buClr>
              <a:buSzPts val="2000"/>
              <a:buNone/>
            </a:pPr>
            <a:r>
              <a:t/>
            </a:r>
            <a:endParaRPr b="1" sz="2000">
              <a:latin typeface="Arial"/>
              <a:ea typeface="Arial"/>
              <a:cs typeface="Arial"/>
              <a:sym typeface="Arial"/>
            </a:endParaRPr>
          </a:p>
          <a:p>
            <a:pPr indent="-228600" lvl="0" marL="228600" rtl="0" algn="l">
              <a:lnSpc>
                <a:spcPct val="90000"/>
              </a:lnSpc>
              <a:spcBef>
                <a:spcPts val="1000"/>
              </a:spcBef>
              <a:spcAft>
                <a:spcPts val="0"/>
              </a:spcAft>
              <a:buClr>
                <a:schemeClr val="dk1"/>
              </a:buClr>
              <a:buSzPts val="2000"/>
              <a:buChar char="•"/>
            </a:pPr>
            <a:r>
              <a:rPr lang="en-US" sz="2000">
                <a:latin typeface="Arial"/>
                <a:ea typeface="Arial"/>
                <a:cs typeface="Arial"/>
                <a:sym typeface="Arial"/>
              </a:rPr>
              <a:t>Tramite circolare e/o avviso sul registro elettronico saranno comunicate, nello specifico, le modalità che l’Istituto deciderà di adottare</a:t>
            </a:r>
            <a:endParaRPr/>
          </a:p>
        </p:txBody>
      </p:sp>
      <p:sp>
        <p:nvSpPr>
          <p:cNvPr id="195" name="Google Shape;195;p10"/>
          <p:cNvSpPr/>
          <p:nvPr/>
        </p:nvSpPr>
        <p:spPr>
          <a:xfrm flipH="1" rot="10800000">
            <a:off x="0" y="6400799"/>
            <a:ext cx="12192000" cy="456773"/>
          </a:xfrm>
          <a:prstGeom prst="rect">
            <a:avLst/>
          </a:prstGeom>
          <a:gradFill>
            <a:gsLst>
              <a:gs pos="0">
                <a:schemeClr val="accent1"/>
              </a:gs>
              <a:gs pos="78000">
                <a:srgbClr val="000000"/>
              </a:gs>
              <a:gs pos="100000">
                <a:srgbClr val="000000"/>
              </a:gs>
            </a:gsLst>
            <a:lin ang="72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96" name="Google Shape;196;p10"/>
          <p:cNvSpPr/>
          <p:nvPr/>
        </p:nvSpPr>
        <p:spPr>
          <a:xfrm flipH="1">
            <a:off x="-1" y="6400800"/>
            <a:ext cx="8153398" cy="456772"/>
          </a:xfrm>
          <a:prstGeom prst="rect">
            <a:avLst/>
          </a:prstGeom>
          <a:gradFill>
            <a:gsLst>
              <a:gs pos="0">
                <a:srgbClr val="000000">
                  <a:alpha val="27843"/>
                </a:srgbClr>
              </a:gs>
              <a:gs pos="100000">
                <a:srgbClr val="2F5496"/>
              </a:gs>
            </a:gsLst>
            <a:lin ang="30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00" name="Shape 200"/>
        <p:cNvGrpSpPr/>
        <p:nvPr/>
      </p:nvGrpSpPr>
      <p:grpSpPr>
        <a:xfrm>
          <a:off x="0" y="0"/>
          <a:ext cx="0" cy="0"/>
          <a:chOff x="0" y="0"/>
          <a:chExt cx="0" cy="0"/>
        </a:xfrm>
      </p:grpSpPr>
      <p:sp>
        <p:nvSpPr>
          <p:cNvPr id="201" name="Google Shape;201;p11"/>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02" name="Google Shape;202;p11"/>
          <p:cNvSpPr txBox="1"/>
          <p:nvPr>
            <p:ph type="title"/>
          </p:nvPr>
        </p:nvSpPr>
        <p:spPr>
          <a:xfrm>
            <a:off x="656823" y="962166"/>
            <a:ext cx="3103808" cy="4421876"/>
          </a:xfrm>
          <a:prstGeom prst="rect">
            <a:avLst/>
          </a:prstGeom>
          <a:noFill/>
          <a:ln>
            <a:noFill/>
          </a:ln>
        </p:spPr>
        <p:txBody>
          <a:bodyPr anchorCtr="0" anchor="t" bIns="45700" lIns="91425" spcFirstLastPara="1" rIns="91425" wrap="square" tIns="45700">
            <a:normAutofit/>
          </a:bodyPr>
          <a:lstStyle/>
          <a:p>
            <a:pPr indent="0" lvl="0" marL="0" rtl="0" algn="r">
              <a:lnSpc>
                <a:spcPct val="90000"/>
              </a:lnSpc>
              <a:spcBef>
                <a:spcPts val="0"/>
              </a:spcBef>
              <a:spcAft>
                <a:spcPts val="0"/>
              </a:spcAft>
              <a:buClr>
                <a:schemeClr val="dk1"/>
              </a:buClr>
              <a:buSzPts val="4000"/>
              <a:buFont typeface="Arial"/>
              <a:buNone/>
            </a:pPr>
            <a:r>
              <a:rPr b="1" lang="en-US" sz="4000">
                <a:latin typeface="Arial"/>
                <a:ea typeface="Arial"/>
                <a:cs typeface="Arial"/>
                <a:sym typeface="Arial"/>
              </a:rPr>
              <a:t>Regole generali</a:t>
            </a:r>
            <a:br>
              <a:rPr b="1" lang="en-US" sz="4000" u="sng">
                <a:latin typeface="Arial"/>
                <a:ea typeface="Arial"/>
                <a:cs typeface="Arial"/>
                <a:sym typeface="Arial"/>
              </a:rPr>
            </a:br>
            <a:endParaRPr b="1" sz="4000"/>
          </a:p>
        </p:txBody>
      </p:sp>
      <p:sp>
        <p:nvSpPr>
          <p:cNvPr id="203" name="Google Shape;203;p11"/>
          <p:cNvSpPr txBox="1"/>
          <p:nvPr>
            <p:ph idx="1" type="body"/>
          </p:nvPr>
        </p:nvSpPr>
        <p:spPr>
          <a:xfrm>
            <a:off x="4215053" y="310526"/>
            <a:ext cx="6858113" cy="4743174"/>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2000"/>
              <a:buNone/>
            </a:pPr>
            <a:r>
              <a:t/>
            </a:r>
            <a:endParaRPr b="1" sz="2000" u="sng">
              <a:latin typeface="Arial"/>
              <a:ea typeface="Arial"/>
              <a:cs typeface="Arial"/>
              <a:sym typeface="Arial"/>
            </a:endParaRPr>
          </a:p>
          <a:p>
            <a:pPr indent="-228600" lvl="0" marL="228600" rtl="0" algn="l">
              <a:lnSpc>
                <a:spcPct val="90000"/>
              </a:lnSpc>
              <a:spcBef>
                <a:spcPts val="1600"/>
              </a:spcBef>
              <a:spcAft>
                <a:spcPts val="0"/>
              </a:spcAft>
              <a:buClr>
                <a:schemeClr val="dk1"/>
              </a:buClr>
              <a:buSzPts val="2000"/>
              <a:buChar char="•"/>
            </a:pPr>
            <a:r>
              <a:rPr lang="en-US" sz="2000">
                <a:latin typeface="Arial"/>
                <a:ea typeface="Arial"/>
                <a:cs typeface="Arial"/>
                <a:sym typeface="Arial"/>
              </a:rPr>
              <a:t>Mantenere la </a:t>
            </a:r>
            <a:r>
              <a:rPr b="1" lang="en-US" sz="2000">
                <a:latin typeface="Arial"/>
                <a:ea typeface="Arial"/>
                <a:cs typeface="Arial"/>
                <a:sym typeface="Arial"/>
              </a:rPr>
              <a:t>distanza fisica interpersonale </a:t>
            </a:r>
            <a:r>
              <a:rPr lang="en-US" sz="2000">
                <a:latin typeface="Arial"/>
                <a:ea typeface="Arial"/>
                <a:cs typeface="Arial"/>
                <a:sym typeface="Arial"/>
              </a:rPr>
              <a:t>di </a:t>
            </a:r>
            <a:r>
              <a:rPr b="1" lang="en-US" sz="2000">
                <a:latin typeface="Arial"/>
                <a:ea typeface="Arial"/>
                <a:cs typeface="Arial"/>
                <a:sym typeface="Arial"/>
              </a:rPr>
              <a:t>almeno 1 metro</a:t>
            </a:r>
            <a:r>
              <a:rPr lang="en-US" sz="2000">
                <a:latin typeface="Arial"/>
                <a:ea typeface="Arial"/>
                <a:cs typeface="Arial"/>
                <a:sym typeface="Arial"/>
              </a:rPr>
              <a:t>, </a:t>
            </a:r>
            <a:r>
              <a:rPr b="1" lang="en-US" sz="2000">
                <a:latin typeface="Arial"/>
                <a:ea typeface="Arial"/>
                <a:cs typeface="Arial"/>
                <a:sym typeface="Arial"/>
              </a:rPr>
              <a:t>evitando il contatto fisico </a:t>
            </a:r>
            <a:r>
              <a:rPr lang="en-US" sz="2000">
                <a:latin typeface="Arial"/>
                <a:ea typeface="Arial"/>
                <a:cs typeface="Arial"/>
                <a:sym typeface="Arial"/>
              </a:rPr>
              <a:t>e </a:t>
            </a:r>
            <a:r>
              <a:rPr b="1" lang="en-US" sz="2000">
                <a:latin typeface="Arial"/>
                <a:ea typeface="Arial"/>
                <a:cs typeface="Arial"/>
                <a:sym typeface="Arial"/>
              </a:rPr>
              <a:t>gli assembramenti </a:t>
            </a:r>
            <a:r>
              <a:rPr lang="en-US" sz="2000">
                <a:latin typeface="Arial"/>
                <a:ea typeface="Arial"/>
                <a:cs typeface="Arial"/>
                <a:sym typeface="Arial"/>
              </a:rPr>
              <a:t>(soprattutto in entrata, in uscita e durante gli intervalli). </a:t>
            </a:r>
            <a:r>
              <a:rPr b="1" lang="en-US" sz="2000">
                <a:latin typeface="Arial"/>
                <a:ea typeface="Arial"/>
                <a:cs typeface="Arial"/>
                <a:sym typeface="Arial"/>
              </a:rPr>
              <a:t>Agli alunni non è consentito spostarsi dal banco o dalla postazione di laboratorio assegnati </a:t>
            </a:r>
            <a:endParaRPr/>
          </a:p>
          <a:p>
            <a:pPr indent="-228600" lvl="0" marL="228600" rtl="0" algn="l">
              <a:lnSpc>
                <a:spcPct val="90000"/>
              </a:lnSpc>
              <a:spcBef>
                <a:spcPts val="1000"/>
              </a:spcBef>
              <a:spcAft>
                <a:spcPts val="0"/>
              </a:spcAft>
              <a:buClr>
                <a:schemeClr val="dk1"/>
              </a:buClr>
              <a:buSzPts val="2000"/>
              <a:buChar char="•"/>
            </a:pPr>
            <a:r>
              <a:rPr b="1" lang="en-US" sz="2000">
                <a:latin typeface="Arial"/>
                <a:ea typeface="Arial"/>
                <a:cs typeface="Arial"/>
                <a:sym typeface="Arial"/>
              </a:rPr>
              <a:t>Rispettare attentamente la segnaletica orizzontale e verticale</a:t>
            </a:r>
            <a:r>
              <a:rPr lang="en-US" sz="2000">
                <a:latin typeface="Arial"/>
                <a:ea typeface="Arial"/>
                <a:cs typeface="Arial"/>
                <a:sym typeface="Arial"/>
              </a:rPr>
              <a:t> </a:t>
            </a:r>
            <a:endParaRPr sz="2000">
              <a:latin typeface="Arial"/>
              <a:ea typeface="Arial"/>
              <a:cs typeface="Arial"/>
              <a:sym typeface="Arial"/>
            </a:endParaRPr>
          </a:p>
          <a:p>
            <a:pPr indent="-228600" lvl="0" marL="228600" rtl="0" algn="l">
              <a:lnSpc>
                <a:spcPct val="90000"/>
              </a:lnSpc>
              <a:spcBef>
                <a:spcPts val="1000"/>
              </a:spcBef>
              <a:spcAft>
                <a:spcPts val="0"/>
              </a:spcAft>
              <a:buClr>
                <a:schemeClr val="dk1"/>
              </a:buClr>
              <a:buSzPts val="2000"/>
              <a:buChar char="•"/>
            </a:pPr>
            <a:r>
              <a:rPr b="1" lang="en-US" sz="2000">
                <a:latin typeface="Arial"/>
                <a:ea typeface="Arial"/>
                <a:cs typeface="Arial"/>
                <a:sym typeface="Arial"/>
              </a:rPr>
              <a:t>Utilizzare libri, quaderni, materiale di cancelleria personale </a:t>
            </a:r>
            <a:r>
              <a:rPr lang="en-US" sz="2000">
                <a:latin typeface="Arial"/>
                <a:ea typeface="Arial"/>
                <a:cs typeface="Arial"/>
                <a:sym typeface="Arial"/>
              </a:rPr>
              <a:t>(penna, gomma, matita, materiali per i laboratori)</a:t>
            </a:r>
            <a:endParaRPr sz="2000">
              <a:latin typeface="Arial"/>
              <a:ea typeface="Arial"/>
              <a:cs typeface="Arial"/>
              <a:sym typeface="Arial"/>
            </a:endParaRPr>
          </a:p>
          <a:p>
            <a:pPr indent="-228600" lvl="0" marL="228600" rtl="0" algn="l">
              <a:lnSpc>
                <a:spcPct val="90000"/>
              </a:lnSpc>
              <a:spcBef>
                <a:spcPts val="1000"/>
              </a:spcBef>
              <a:spcAft>
                <a:spcPts val="0"/>
              </a:spcAft>
              <a:buClr>
                <a:schemeClr val="dk1"/>
              </a:buClr>
              <a:buSzPts val="2000"/>
              <a:buChar char="•"/>
            </a:pPr>
            <a:r>
              <a:rPr lang="en-US" sz="2000">
                <a:latin typeface="Arial"/>
                <a:ea typeface="Arial"/>
                <a:cs typeface="Arial"/>
                <a:sym typeface="Arial"/>
              </a:rPr>
              <a:t>Mantenere gli </a:t>
            </a:r>
            <a:r>
              <a:rPr b="1" lang="en-US" sz="2000">
                <a:latin typeface="Arial"/>
                <a:ea typeface="Arial"/>
                <a:cs typeface="Arial"/>
                <a:sym typeface="Arial"/>
              </a:rPr>
              <a:t>infissi delle aule </a:t>
            </a:r>
            <a:r>
              <a:rPr lang="en-US" sz="2000">
                <a:latin typeface="Arial"/>
                <a:ea typeface="Arial"/>
                <a:cs typeface="Arial"/>
                <a:sym typeface="Arial"/>
              </a:rPr>
              <a:t>costantemente (o il più possibile) </a:t>
            </a:r>
            <a:r>
              <a:rPr b="1" lang="en-US" sz="2000">
                <a:latin typeface="Arial"/>
                <a:ea typeface="Arial"/>
                <a:cs typeface="Arial"/>
                <a:sym typeface="Arial"/>
              </a:rPr>
              <a:t>aperti. </a:t>
            </a:r>
            <a:r>
              <a:rPr lang="en-US" sz="2000">
                <a:latin typeface="Arial"/>
                <a:ea typeface="Arial"/>
                <a:cs typeface="Arial"/>
                <a:sym typeface="Arial"/>
              </a:rPr>
              <a:t>Nel caso di avverse condizioni atmosferiche, </a:t>
            </a:r>
            <a:r>
              <a:rPr b="1" lang="en-US" sz="2000">
                <a:latin typeface="Arial"/>
                <a:ea typeface="Arial"/>
                <a:cs typeface="Arial"/>
                <a:sym typeface="Arial"/>
              </a:rPr>
              <a:t>aerare frequentemente gli ambienti</a:t>
            </a:r>
            <a:endParaRPr sz="2000">
              <a:latin typeface="Arial"/>
              <a:ea typeface="Arial"/>
              <a:cs typeface="Arial"/>
              <a:sym typeface="Arial"/>
            </a:endParaRPr>
          </a:p>
          <a:p>
            <a:pPr indent="0" lvl="0" marL="0" rtl="0" algn="l">
              <a:lnSpc>
                <a:spcPct val="90000"/>
              </a:lnSpc>
              <a:spcBef>
                <a:spcPts val="1000"/>
              </a:spcBef>
              <a:spcAft>
                <a:spcPts val="0"/>
              </a:spcAft>
              <a:buClr>
                <a:schemeClr val="dk1"/>
              </a:buClr>
              <a:buSzPts val="2000"/>
              <a:buNone/>
            </a:pPr>
            <a:r>
              <a:t/>
            </a:r>
            <a:endParaRPr sz="2000">
              <a:latin typeface="Arial"/>
              <a:ea typeface="Arial"/>
              <a:cs typeface="Arial"/>
              <a:sym typeface="Arial"/>
            </a:endParaRPr>
          </a:p>
        </p:txBody>
      </p:sp>
      <p:sp>
        <p:nvSpPr>
          <p:cNvPr id="204" name="Google Shape;204;p11"/>
          <p:cNvSpPr/>
          <p:nvPr/>
        </p:nvSpPr>
        <p:spPr>
          <a:xfrm flipH="1" rot="10800000">
            <a:off x="0" y="6400799"/>
            <a:ext cx="12192000" cy="456773"/>
          </a:xfrm>
          <a:prstGeom prst="rect">
            <a:avLst/>
          </a:prstGeom>
          <a:gradFill>
            <a:gsLst>
              <a:gs pos="0">
                <a:schemeClr val="accent1"/>
              </a:gs>
              <a:gs pos="100000">
                <a:srgbClr val="1F3864"/>
              </a:gs>
            </a:gsLst>
            <a:lin ang="66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05" name="Google Shape;205;p11"/>
          <p:cNvSpPr/>
          <p:nvPr/>
        </p:nvSpPr>
        <p:spPr>
          <a:xfrm flipH="1">
            <a:off x="4038599" y="6400799"/>
            <a:ext cx="8153398" cy="456772"/>
          </a:xfrm>
          <a:prstGeom prst="rect">
            <a:avLst/>
          </a:prstGeom>
          <a:gradFill>
            <a:gsLst>
              <a:gs pos="0">
                <a:srgbClr val="000000">
                  <a:alpha val="75686"/>
                </a:srgbClr>
              </a:gs>
              <a:gs pos="100000">
                <a:schemeClr val="accent1"/>
              </a:gs>
            </a:gsLst>
            <a:lin ang="174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9" name="Shape 209"/>
        <p:cNvGrpSpPr/>
        <p:nvPr/>
      </p:nvGrpSpPr>
      <p:grpSpPr>
        <a:xfrm>
          <a:off x="0" y="0"/>
          <a:ext cx="0" cy="0"/>
          <a:chOff x="0" y="0"/>
          <a:chExt cx="0" cy="0"/>
        </a:xfrm>
      </p:grpSpPr>
      <p:sp>
        <p:nvSpPr>
          <p:cNvPr id="210" name="Google Shape;210;p12"/>
          <p:cNvSpPr txBox="1"/>
          <p:nvPr>
            <p:ph type="title"/>
          </p:nvPr>
        </p:nvSpPr>
        <p:spPr>
          <a:xfrm>
            <a:off x="4965430" y="629268"/>
            <a:ext cx="6586491" cy="128616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b="1" lang="en-US"/>
              <a:t>Uso della Mascherina </a:t>
            </a:r>
            <a:endParaRPr/>
          </a:p>
        </p:txBody>
      </p:sp>
      <p:pic>
        <p:nvPicPr>
          <p:cNvPr descr="CARTELLO SEGNALE IN ALLUMINIO OBBLIGO DI MASCHERINA COVID 19 30X20 USO  ESTERNO INTERNO : Amazon.it: Fai da te" id="211" name="Google Shape;211;p12"/>
          <p:cNvPicPr preferRelativeResize="0"/>
          <p:nvPr/>
        </p:nvPicPr>
        <p:blipFill rotWithShape="1">
          <a:blip r:embed="rId3">
            <a:alphaModFix/>
          </a:blip>
          <a:srcRect b="0" l="0" r="0" t="1174"/>
          <a:stretch/>
        </p:blipFill>
        <p:spPr>
          <a:xfrm>
            <a:off x="20" y="10"/>
            <a:ext cx="4635571" cy="6857990"/>
          </a:xfrm>
          <a:prstGeom prst="rect">
            <a:avLst/>
          </a:prstGeom>
          <a:noFill/>
          <a:ln>
            <a:noFill/>
          </a:ln>
        </p:spPr>
      </p:pic>
      <p:grpSp>
        <p:nvGrpSpPr>
          <p:cNvPr id="212" name="Google Shape;212;p12"/>
          <p:cNvGrpSpPr/>
          <p:nvPr/>
        </p:nvGrpSpPr>
        <p:grpSpPr>
          <a:xfrm>
            <a:off x="4965432" y="2062558"/>
            <a:ext cx="6586489" cy="3781269"/>
            <a:chOff x="0" y="0"/>
            <a:chExt cx="6586489" cy="3781269"/>
          </a:xfrm>
        </p:grpSpPr>
        <p:sp>
          <p:nvSpPr>
            <p:cNvPr id="213" name="Google Shape;213;p12"/>
            <p:cNvSpPr/>
            <p:nvPr/>
          </p:nvSpPr>
          <p:spPr>
            <a:xfrm>
              <a:off x="0" y="0"/>
              <a:ext cx="6586489" cy="1141920"/>
            </a:xfrm>
            <a:prstGeom prst="roundRect">
              <a:avLst>
                <a:gd fmla="val 16667" name="adj"/>
              </a:avLst>
            </a:prstGeom>
            <a:solidFill>
              <a:srgbClr val="8DA9DB"/>
            </a:solidFill>
            <a:ln cap="flat" cmpd="sng" w="1905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 name="Google Shape;214;p12"/>
            <p:cNvSpPr txBox="1"/>
            <p:nvPr/>
          </p:nvSpPr>
          <p:spPr>
            <a:xfrm>
              <a:off x="55744" y="55744"/>
              <a:ext cx="6475001" cy="1030432"/>
            </a:xfrm>
            <a:prstGeom prst="rect">
              <a:avLst/>
            </a:prstGeom>
            <a:noFill/>
            <a:ln>
              <a:noFill/>
            </a:ln>
          </p:spPr>
          <p:txBody>
            <a:bodyPr anchorCtr="0" anchor="ctr" bIns="76200" lIns="76200" spcFirstLastPara="1" rIns="76200" wrap="square" tIns="76200">
              <a:noAutofit/>
            </a:bodyPr>
            <a:lstStyle/>
            <a:p>
              <a:pPr indent="0" lvl="0" marL="0" marR="0" rtl="0" algn="l">
                <a:lnSpc>
                  <a:spcPct val="90000"/>
                </a:lnSpc>
                <a:spcBef>
                  <a:spcPts val="0"/>
                </a:spcBef>
                <a:spcAft>
                  <a:spcPts val="0"/>
                </a:spcAft>
                <a:buClr>
                  <a:schemeClr val="lt1"/>
                </a:buClr>
                <a:buSzPts val="2000"/>
                <a:buFont typeface="Arial"/>
                <a:buNone/>
              </a:pPr>
              <a:r>
                <a:rPr b="0" i="0" lang="en-US" sz="2000" u="none" cap="none" strike="noStrike">
                  <a:solidFill>
                    <a:schemeClr val="lt1"/>
                  </a:solidFill>
                  <a:latin typeface="Arial"/>
                  <a:ea typeface="Arial"/>
                  <a:cs typeface="Arial"/>
                  <a:sym typeface="Arial"/>
                </a:rPr>
                <a:t>Uso di mascherine chirurgica</a:t>
              </a:r>
              <a:endParaRPr b="0" i="0" sz="2000" u="none" cap="none" strike="noStrike">
                <a:solidFill>
                  <a:schemeClr val="lt1"/>
                </a:solidFill>
                <a:latin typeface="Arial"/>
                <a:ea typeface="Arial"/>
                <a:cs typeface="Arial"/>
                <a:sym typeface="Arial"/>
              </a:endParaRPr>
            </a:p>
            <a:p>
              <a:pPr indent="0" lvl="0" marL="0" marR="0" rtl="0" algn="l">
                <a:lnSpc>
                  <a:spcPct val="90000"/>
                </a:lnSpc>
                <a:spcBef>
                  <a:spcPts val="700"/>
                </a:spcBef>
                <a:spcAft>
                  <a:spcPts val="0"/>
                </a:spcAft>
                <a:buClr>
                  <a:schemeClr val="lt1"/>
                </a:buClr>
                <a:buSzPts val="1200"/>
                <a:buFont typeface="Arial"/>
                <a:buNone/>
              </a:pPr>
              <a:r>
                <a:rPr b="0" i="0" lang="en-US" sz="1200" u="none" cap="none" strike="noStrike">
                  <a:solidFill>
                    <a:schemeClr val="lt1"/>
                  </a:solidFill>
                  <a:latin typeface="Arial"/>
                  <a:ea typeface="Arial"/>
                  <a:cs typeface="Arial"/>
                  <a:sym typeface="Arial"/>
                </a:rPr>
                <a:t>*fatte salve le dovute eccezioni (ad es. in presenza di alcune forme di disabilità, attività fisica, pausa pasto). </a:t>
              </a:r>
              <a:endParaRPr/>
            </a:p>
          </p:txBody>
        </p:sp>
        <p:sp>
          <p:nvSpPr>
            <p:cNvPr id="215" name="Google Shape;215;p12"/>
            <p:cNvSpPr/>
            <p:nvPr/>
          </p:nvSpPr>
          <p:spPr>
            <a:xfrm>
              <a:off x="0" y="1339976"/>
              <a:ext cx="6586489" cy="1141920"/>
            </a:xfrm>
            <a:prstGeom prst="roundRect">
              <a:avLst>
                <a:gd fmla="val 16667" name="adj"/>
              </a:avLst>
            </a:prstGeom>
            <a:solidFill>
              <a:srgbClr val="8DA9DB"/>
            </a:solidFill>
            <a:ln cap="flat" cmpd="sng" w="1905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 name="Google Shape;216;p12"/>
            <p:cNvSpPr txBox="1"/>
            <p:nvPr/>
          </p:nvSpPr>
          <p:spPr>
            <a:xfrm>
              <a:off x="55744" y="1395720"/>
              <a:ext cx="6475001" cy="1030432"/>
            </a:xfrm>
            <a:prstGeom prst="rect">
              <a:avLst/>
            </a:prstGeom>
            <a:noFill/>
            <a:ln>
              <a:noFill/>
            </a:ln>
          </p:spPr>
          <p:txBody>
            <a:bodyPr anchorCtr="0" anchor="ctr" bIns="76200" lIns="76200" spcFirstLastPara="1" rIns="76200" wrap="square" tIns="76200">
              <a:noAutofit/>
            </a:bodyPr>
            <a:lstStyle/>
            <a:p>
              <a:pPr indent="0" lvl="0" marL="0" marR="0" rtl="0" algn="l">
                <a:lnSpc>
                  <a:spcPct val="90000"/>
                </a:lnSpc>
                <a:spcBef>
                  <a:spcPts val="0"/>
                </a:spcBef>
                <a:spcAft>
                  <a:spcPts val="0"/>
                </a:spcAft>
                <a:buClr>
                  <a:schemeClr val="lt1"/>
                </a:buClr>
                <a:buSzPts val="2000"/>
                <a:buFont typeface="Arial"/>
                <a:buNone/>
              </a:pPr>
              <a:r>
                <a:rPr b="0" i="0" lang="en-US" sz="2000" u="none" cap="none" strike="noStrike">
                  <a:solidFill>
                    <a:schemeClr val="lt1"/>
                  </a:solidFill>
                  <a:latin typeface="Arial"/>
                  <a:ea typeface="Arial"/>
                  <a:cs typeface="Arial"/>
                  <a:sym typeface="Arial"/>
                </a:rPr>
                <a:t>La mascherina va indossata anche in condizioni statiche (es. seduti al banco) anche in presenza di un distanziamento di almeno un metro.</a:t>
              </a:r>
              <a:endParaRPr b="0" i="0" sz="2000" u="none" cap="none" strike="noStrike">
                <a:solidFill>
                  <a:schemeClr val="lt1"/>
                </a:solidFill>
                <a:latin typeface="Arial"/>
                <a:ea typeface="Arial"/>
                <a:cs typeface="Arial"/>
                <a:sym typeface="Arial"/>
              </a:endParaRPr>
            </a:p>
          </p:txBody>
        </p:sp>
        <p:sp>
          <p:nvSpPr>
            <p:cNvPr id="217" name="Google Shape;217;p12"/>
            <p:cNvSpPr/>
            <p:nvPr/>
          </p:nvSpPr>
          <p:spPr>
            <a:xfrm>
              <a:off x="0" y="2639349"/>
              <a:ext cx="6586489" cy="1141920"/>
            </a:xfrm>
            <a:prstGeom prst="roundRect">
              <a:avLst>
                <a:gd fmla="val 16667" name="adj"/>
              </a:avLst>
            </a:prstGeom>
            <a:solidFill>
              <a:srgbClr val="8DA9DB"/>
            </a:solidFill>
            <a:ln cap="flat" cmpd="sng" w="1905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 name="Google Shape;218;p12"/>
            <p:cNvSpPr txBox="1"/>
            <p:nvPr/>
          </p:nvSpPr>
          <p:spPr>
            <a:xfrm>
              <a:off x="55744" y="2695093"/>
              <a:ext cx="6475001" cy="1030432"/>
            </a:xfrm>
            <a:prstGeom prst="rect">
              <a:avLst/>
            </a:prstGeom>
            <a:noFill/>
            <a:ln>
              <a:noFill/>
            </a:ln>
          </p:spPr>
          <p:txBody>
            <a:bodyPr anchorCtr="0" anchor="ctr" bIns="76200" lIns="76200" spcFirstLastPara="1" rIns="76200" wrap="square" tIns="76200">
              <a:noAutofit/>
            </a:bodyPr>
            <a:lstStyle/>
            <a:p>
              <a:pPr indent="0" lvl="0" marL="0" marR="0" rtl="0" algn="l">
                <a:lnSpc>
                  <a:spcPct val="90000"/>
                </a:lnSpc>
                <a:spcBef>
                  <a:spcPts val="0"/>
                </a:spcBef>
                <a:spcAft>
                  <a:spcPts val="0"/>
                </a:spcAft>
                <a:buClr>
                  <a:schemeClr val="lt1"/>
                </a:buClr>
                <a:buSzPts val="2000"/>
                <a:buFont typeface="Arial"/>
                <a:buNone/>
              </a:pPr>
              <a:r>
                <a:rPr b="0" i="0" lang="en-US" sz="2000" u="none" cap="none" strike="noStrike">
                  <a:solidFill>
                    <a:schemeClr val="lt1"/>
                  </a:solidFill>
                  <a:latin typeface="Arial"/>
                  <a:ea typeface="Arial"/>
                  <a:cs typeface="Arial"/>
                  <a:sym typeface="Arial"/>
                </a:rPr>
                <a:t>Si raccomanda fortemente l’utilizzo di </a:t>
              </a:r>
              <a:r>
                <a:rPr b="1" i="0" lang="en-US" sz="2000" u="none" cap="none" strike="noStrike">
                  <a:solidFill>
                    <a:schemeClr val="lt1"/>
                  </a:solidFill>
                  <a:latin typeface="Arial"/>
                  <a:ea typeface="Arial"/>
                  <a:cs typeface="Arial"/>
                  <a:sym typeface="Arial"/>
                </a:rPr>
                <a:t>mascherine di tipo chirurgico </a:t>
              </a:r>
              <a:r>
                <a:rPr b="0" i="0" lang="en-US" sz="2000" u="none" cap="none" strike="noStrike">
                  <a:solidFill>
                    <a:schemeClr val="lt1"/>
                  </a:solidFill>
                  <a:latin typeface="Arial"/>
                  <a:ea typeface="Arial"/>
                  <a:cs typeface="Arial"/>
                  <a:sym typeface="Arial"/>
                </a:rPr>
                <a:t>in ogni situazione.</a:t>
              </a:r>
              <a:endParaRPr/>
            </a:p>
          </p:txBody>
        </p:sp>
      </p:grpSp>
      <p:sp>
        <p:nvSpPr>
          <p:cNvPr id="219" name="Google Shape;219;p12"/>
          <p:cNvSpPr/>
          <p:nvPr/>
        </p:nvSpPr>
        <p:spPr>
          <a:xfrm>
            <a:off x="4720279" y="6174391"/>
            <a:ext cx="7050268" cy="646331"/>
          </a:xfrm>
          <a:prstGeom prst="rect">
            <a:avLst/>
          </a:prstGeom>
          <a:solidFill>
            <a:srgbClr val="DDEAF6"/>
          </a:solid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0" i="0" lang="en-US" sz="1200" u="none" cap="none" strike="noStrike">
                <a:solidFill>
                  <a:schemeClr val="dk1"/>
                </a:solidFill>
                <a:latin typeface="Arial"/>
                <a:ea typeface="Arial"/>
                <a:cs typeface="Arial"/>
                <a:sym typeface="Arial"/>
              </a:rPr>
              <a:t>Le linee guida del Ministero indicano la mascherina chirurgica indipendentemente dal rispetto della distanza. A titolo precauzionale  e quindi di maggior cautela è possibile utilizzare la mascherina FFP2 da parte di tutti i docenti ed anche del personale ATA (non in dotazione)</a:t>
            </a:r>
            <a:endParaRPr b="1" i="0" sz="1200" u="none" cap="none" strike="noStrike">
              <a:solidFill>
                <a:schemeClr val="dk1"/>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3" name="Shape 223"/>
        <p:cNvGrpSpPr/>
        <p:nvPr/>
      </p:nvGrpSpPr>
      <p:grpSpPr>
        <a:xfrm>
          <a:off x="0" y="0"/>
          <a:ext cx="0" cy="0"/>
          <a:chOff x="0" y="0"/>
          <a:chExt cx="0" cy="0"/>
        </a:xfrm>
      </p:grpSpPr>
      <p:sp>
        <p:nvSpPr>
          <p:cNvPr id="224" name="Google Shape;224;p13"/>
          <p:cNvSpPr txBox="1"/>
          <p:nvPr>
            <p:ph type="title"/>
          </p:nvPr>
        </p:nvSpPr>
        <p:spPr>
          <a:xfrm>
            <a:off x="4965430" y="629268"/>
            <a:ext cx="6586491" cy="128616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2800"/>
              <a:buFont typeface="Calibri"/>
              <a:buNone/>
            </a:pPr>
            <a:r>
              <a:rPr b="1" lang="en-US" sz="2800"/>
              <a:t>Disinfettare periodicamente le mani con gel igienizzante</a:t>
            </a:r>
            <a:r>
              <a:rPr lang="en-US" sz="2800"/>
              <a:t>, o lavarle con acqua e sapone, in particolare: </a:t>
            </a:r>
            <a:endParaRPr/>
          </a:p>
        </p:txBody>
      </p:sp>
      <p:pic>
        <p:nvPicPr>
          <p:cNvPr descr="CARTELLO SEGNALE IN ALLUMINIO OBBLIGO DI MASCHERINA COVID 19 30X20 USO  ESTERNO INTERNO : Amazon.it: Fai da te" id="225" name="Google Shape;225;p13"/>
          <p:cNvPicPr preferRelativeResize="0"/>
          <p:nvPr/>
        </p:nvPicPr>
        <p:blipFill rotWithShape="1">
          <a:blip r:embed="rId3">
            <a:alphaModFix/>
          </a:blip>
          <a:srcRect b="0" l="0" r="0" t="1174"/>
          <a:stretch/>
        </p:blipFill>
        <p:spPr>
          <a:xfrm>
            <a:off x="0" y="10"/>
            <a:ext cx="4635571" cy="6857990"/>
          </a:xfrm>
          <a:prstGeom prst="rect">
            <a:avLst/>
          </a:prstGeom>
          <a:noFill/>
          <a:ln>
            <a:noFill/>
          </a:ln>
        </p:spPr>
      </p:pic>
      <p:grpSp>
        <p:nvGrpSpPr>
          <p:cNvPr id="226" name="Google Shape;226;p13"/>
          <p:cNvGrpSpPr/>
          <p:nvPr/>
        </p:nvGrpSpPr>
        <p:grpSpPr>
          <a:xfrm>
            <a:off x="4965432" y="2346764"/>
            <a:ext cx="6586489" cy="3783155"/>
            <a:chOff x="0" y="0"/>
            <a:chExt cx="6586489" cy="3783155"/>
          </a:xfrm>
        </p:grpSpPr>
        <p:sp>
          <p:nvSpPr>
            <p:cNvPr id="227" name="Google Shape;227;p13"/>
            <p:cNvSpPr/>
            <p:nvPr/>
          </p:nvSpPr>
          <p:spPr>
            <a:xfrm>
              <a:off x="0" y="0"/>
              <a:ext cx="6586489" cy="620785"/>
            </a:xfrm>
            <a:prstGeom prst="roundRect">
              <a:avLst>
                <a:gd fmla="val 16667" name="adj"/>
              </a:avLst>
            </a:prstGeom>
            <a:solidFill>
              <a:srgbClr val="8DA9DB"/>
            </a:solidFill>
            <a:ln cap="flat" cmpd="sng" w="1905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 name="Google Shape;228;p13"/>
            <p:cNvSpPr txBox="1"/>
            <p:nvPr/>
          </p:nvSpPr>
          <p:spPr>
            <a:xfrm>
              <a:off x="30304" y="30304"/>
              <a:ext cx="6525881" cy="560177"/>
            </a:xfrm>
            <a:prstGeom prst="rect">
              <a:avLst/>
            </a:prstGeom>
            <a:noFill/>
            <a:ln>
              <a:noFill/>
            </a:ln>
          </p:spPr>
          <p:txBody>
            <a:bodyPr anchorCtr="0" anchor="ctr" bIns="76200" lIns="76200" spcFirstLastPara="1" rIns="76200" wrap="square" tIns="76200">
              <a:noAutofit/>
            </a:bodyPr>
            <a:lstStyle/>
            <a:p>
              <a:pPr indent="0" lvl="0" marL="0" marR="0" rtl="0" algn="l">
                <a:lnSpc>
                  <a:spcPct val="90000"/>
                </a:lnSpc>
                <a:spcBef>
                  <a:spcPts val="0"/>
                </a:spcBef>
                <a:spcAft>
                  <a:spcPts val="0"/>
                </a:spcAft>
                <a:buClr>
                  <a:schemeClr val="dk1"/>
                </a:buClr>
                <a:buSzPts val="2000"/>
                <a:buFont typeface="Calibri"/>
                <a:buNone/>
              </a:pPr>
              <a:r>
                <a:rPr b="0" i="0" lang="en-US" sz="2000" u="none" cap="none" strike="noStrike">
                  <a:solidFill>
                    <a:schemeClr val="dk1"/>
                  </a:solidFill>
                  <a:latin typeface="Calibri"/>
                  <a:ea typeface="Calibri"/>
                  <a:cs typeface="Calibri"/>
                  <a:sym typeface="Calibri"/>
                </a:rPr>
                <a:t>prima di accedere a qualunque locale (aule, laboratori, bagni, uffici)</a:t>
              </a:r>
              <a:endParaRPr b="0" i="0" sz="1200" u="none" cap="none" strike="noStrike">
                <a:solidFill>
                  <a:schemeClr val="lt1"/>
                </a:solidFill>
                <a:latin typeface="Arial"/>
                <a:ea typeface="Arial"/>
                <a:cs typeface="Arial"/>
                <a:sym typeface="Arial"/>
              </a:endParaRPr>
            </a:p>
          </p:txBody>
        </p:sp>
        <p:sp>
          <p:nvSpPr>
            <p:cNvPr id="229" name="Google Shape;229;p13"/>
            <p:cNvSpPr/>
            <p:nvPr/>
          </p:nvSpPr>
          <p:spPr>
            <a:xfrm>
              <a:off x="0" y="635450"/>
              <a:ext cx="6586489" cy="620785"/>
            </a:xfrm>
            <a:prstGeom prst="roundRect">
              <a:avLst>
                <a:gd fmla="val 16667" name="adj"/>
              </a:avLst>
            </a:prstGeom>
            <a:solidFill>
              <a:srgbClr val="8DA9DB"/>
            </a:solidFill>
            <a:ln cap="flat" cmpd="sng" w="1905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 name="Google Shape;230;p13"/>
            <p:cNvSpPr txBox="1"/>
            <p:nvPr/>
          </p:nvSpPr>
          <p:spPr>
            <a:xfrm>
              <a:off x="30304" y="665754"/>
              <a:ext cx="6525881" cy="560177"/>
            </a:xfrm>
            <a:prstGeom prst="rect">
              <a:avLst/>
            </a:prstGeom>
            <a:noFill/>
            <a:ln>
              <a:noFill/>
            </a:ln>
          </p:spPr>
          <p:txBody>
            <a:bodyPr anchorCtr="0" anchor="ctr" bIns="76200" lIns="76200" spcFirstLastPara="1" rIns="76200" wrap="square" tIns="76200">
              <a:noAutofit/>
            </a:bodyPr>
            <a:lstStyle/>
            <a:p>
              <a:pPr indent="0" lvl="0" marL="0" marR="0" rtl="0" algn="l">
                <a:lnSpc>
                  <a:spcPct val="90000"/>
                </a:lnSpc>
                <a:spcBef>
                  <a:spcPts val="0"/>
                </a:spcBef>
                <a:spcAft>
                  <a:spcPts val="0"/>
                </a:spcAft>
                <a:buClr>
                  <a:schemeClr val="dk1"/>
                </a:buClr>
                <a:buSzPts val="2000"/>
                <a:buFont typeface="Calibri"/>
                <a:buNone/>
              </a:pPr>
              <a:r>
                <a:rPr b="0" i="0" lang="en-US" sz="2000" u="none" cap="none" strike="noStrike">
                  <a:solidFill>
                    <a:schemeClr val="dk1"/>
                  </a:solidFill>
                  <a:latin typeface="Calibri"/>
                  <a:ea typeface="Calibri"/>
                  <a:cs typeface="Calibri"/>
                  <a:sym typeface="Calibri"/>
                </a:rPr>
                <a:t>subito dopo il contatto con oggetti di uso comune</a:t>
              </a:r>
              <a:endParaRPr b="0" i="0" sz="2000" u="none" cap="none" strike="noStrike">
                <a:solidFill>
                  <a:schemeClr val="lt1"/>
                </a:solidFill>
                <a:latin typeface="Arial"/>
                <a:ea typeface="Arial"/>
                <a:cs typeface="Arial"/>
                <a:sym typeface="Arial"/>
              </a:endParaRPr>
            </a:p>
          </p:txBody>
        </p:sp>
        <p:sp>
          <p:nvSpPr>
            <p:cNvPr id="231" name="Google Shape;231;p13"/>
            <p:cNvSpPr/>
            <p:nvPr/>
          </p:nvSpPr>
          <p:spPr>
            <a:xfrm>
              <a:off x="0" y="1266305"/>
              <a:ext cx="6586489" cy="620785"/>
            </a:xfrm>
            <a:prstGeom prst="roundRect">
              <a:avLst>
                <a:gd fmla="val 16667" name="adj"/>
              </a:avLst>
            </a:prstGeom>
            <a:solidFill>
              <a:srgbClr val="8DA9DB"/>
            </a:solidFill>
            <a:ln cap="flat" cmpd="sng" w="1905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 name="Google Shape;232;p13"/>
            <p:cNvSpPr txBox="1"/>
            <p:nvPr/>
          </p:nvSpPr>
          <p:spPr>
            <a:xfrm>
              <a:off x="30304" y="1296609"/>
              <a:ext cx="6525881" cy="560177"/>
            </a:xfrm>
            <a:prstGeom prst="rect">
              <a:avLst/>
            </a:prstGeom>
            <a:noFill/>
            <a:ln>
              <a:noFill/>
            </a:ln>
          </p:spPr>
          <p:txBody>
            <a:bodyPr anchorCtr="0" anchor="ctr" bIns="76200" lIns="76200" spcFirstLastPara="1" rIns="76200" wrap="square" tIns="76200">
              <a:noAutofit/>
            </a:bodyPr>
            <a:lstStyle/>
            <a:p>
              <a:pPr indent="0" lvl="0" marL="0" marR="0" rtl="0" algn="l">
                <a:lnSpc>
                  <a:spcPct val="90000"/>
                </a:lnSpc>
                <a:spcBef>
                  <a:spcPts val="0"/>
                </a:spcBef>
                <a:spcAft>
                  <a:spcPts val="0"/>
                </a:spcAft>
                <a:buClr>
                  <a:schemeClr val="dk1"/>
                </a:buClr>
                <a:buSzPts val="2000"/>
                <a:buFont typeface="Calibri"/>
                <a:buNone/>
              </a:pPr>
              <a:r>
                <a:rPr b="0" i="0" lang="en-US" sz="2000" u="none" cap="none" strike="noStrike">
                  <a:solidFill>
                    <a:schemeClr val="dk1"/>
                  </a:solidFill>
                  <a:latin typeface="Calibri"/>
                  <a:ea typeface="Calibri"/>
                  <a:cs typeface="Calibri"/>
                  <a:sym typeface="Calibri"/>
                </a:rPr>
                <a:t>dopo aver utilizzato i servizi igienici </a:t>
              </a:r>
              <a:endParaRPr b="0" i="0" sz="2000" u="none" cap="none" strike="noStrike">
                <a:solidFill>
                  <a:schemeClr val="lt1"/>
                </a:solidFill>
                <a:latin typeface="Arial"/>
                <a:ea typeface="Arial"/>
                <a:cs typeface="Arial"/>
                <a:sym typeface="Arial"/>
              </a:endParaRPr>
            </a:p>
          </p:txBody>
        </p:sp>
        <p:sp>
          <p:nvSpPr>
            <p:cNvPr id="233" name="Google Shape;233;p13"/>
            <p:cNvSpPr/>
            <p:nvPr/>
          </p:nvSpPr>
          <p:spPr>
            <a:xfrm>
              <a:off x="0" y="1898327"/>
              <a:ext cx="6586489" cy="620785"/>
            </a:xfrm>
            <a:prstGeom prst="roundRect">
              <a:avLst>
                <a:gd fmla="val 16667" name="adj"/>
              </a:avLst>
            </a:prstGeom>
            <a:solidFill>
              <a:srgbClr val="8DA9DB"/>
            </a:solidFill>
            <a:ln cap="flat" cmpd="sng" w="1905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 name="Google Shape;234;p13"/>
            <p:cNvSpPr txBox="1"/>
            <p:nvPr/>
          </p:nvSpPr>
          <p:spPr>
            <a:xfrm>
              <a:off x="30304" y="1928631"/>
              <a:ext cx="6525881" cy="560177"/>
            </a:xfrm>
            <a:prstGeom prst="rect">
              <a:avLst/>
            </a:prstGeom>
            <a:noFill/>
            <a:ln>
              <a:noFill/>
            </a:ln>
          </p:spPr>
          <p:txBody>
            <a:bodyPr anchorCtr="0" anchor="ctr" bIns="76200" lIns="76200" spcFirstLastPara="1" rIns="76200" wrap="square" tIns="76200">
              <a:noAutofit/>
            </a:bodyPr>
            <a:lstStyle/>
            <a:p>
              <a:pPr indent="0" lvl="0" marL="0" marR="0" rtl="0" algn="l">
                <a:lnSpc>
                  <a:spcPct val="90000"/>
                </a:lnSpc>
                <a:spcBef>
                  <a:spcPts val="0"/>
                </a:spcBef>
                <a:spcAft>
                  <a:spcPts val="0"/>
                </a:spcAft>
                <a:buClr>
                  <a:schemeClr val="dk1"/>
                </a:buClr>
                <a:buSzPts val="2000"/>
                <a:buFont typeface="Calibri"/>
                <a:buNone/>
              </a:pPr>
              <a:r>
                <a:rPr b="0" i="0" lang="en-US" sz="2000" u="none" cap="none" strike="noStrike">
                  <a:solidFill>
                    <a:schemeClr val="dk1"/>
                  </a:solidFill>
                  <a:latin typeface="Calibri"/>
                  <a:ea typeface="Calibri"/>
                  <a:cs typeface="Calibri"/>
                  <a:sym typeface="Calibri"/>
                </a:rPr>
                <a:t>dopo aver usato i fazzoletti </a:t>
              </a:r>
              <a:endParaRPr b="0" i="0" sz="2000" u="none" cap="none" strike="noStrike">
                <a:solidFill>
                  <a:schemeClr val="lt1"/>
                </a:solidFill>
                <a:latin typeface="Arial"/>
                <a:ea typeface="Arial"/>
                <a:cs typeface="Arial"/>
                <a:sym typeface="Arial"/>
              </a:endParaRPr>
            </a:p>
          </p:txBody>
        </p:sp>
        <p:sp>
          <p:nvSpPr>
            <p:cNvPr id="235" name="Google Shape;235;p13"/>
            <p:cNvSpPr/>
            <p:nvPr/>
          </p:nvSpPr>
          <p:spPr>
            <a:xfrm>
              <a:off x="0" y="2530348"/>
              <a:ext cx="6586489" cy="620785"/>
            </a:xfrm>
            <a:prstGeom prst="roundRect">
              <a:avLst>
                <a:gd fmla="val 16667" name="adj"/>
              </a:avLst>
            </a:prstGeom>
            <a:solidFill>
              <a:srgbClr val="8DA9DB"/>
            </a:solidFill>
            <a:ln cap="flat" cmpd="sng" w="1905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 name="Google Shape;236;p13"/>
            <p:cNvSpPr txBox="1"/>
            <p:nvPr/>
          </p:nvSpPr>
          <p:spPr>
            <a:xfrm>
              <a:off x="30304" y="2560652"/>
              <a:ext cx="6525881" cy="560177"/>
            </a:xfrm>
            <a:prstGeom prst="rect">
              <a:avLst/>
            </a:prstGeom>
            <a:noFill/>
            <a:ln>
              <a:noFill/>
            </a:ln>
          </p:spPr>
          <p:txBody>
            <a:bodyPr anchorCtr="0" anchor="ctr" bIns="76200" lIns="76200" spcFirstLastPara="1" rIns="76200" wrap="square" tIns="76200">
              <a:noAutofit/>
            </a:bodyPr>
            <a:lstStyle/>
            <a:p>
              <a:pPr indent="0" lvl="0" marL="0" marR="0" rtl="0" algn="l">
                <a:lnSpc>
                  <a:spcPct val="90000"/>
                </a:lnSpc>
                <a:spcBef>
                  <a:spcPts val="0"/>
                </a:spcBef>
                <a:spcAft>
                  <a:spcPts val="0"/>
                </a:spcAft>
                <a:buClr>
                  <a:schemeClr val="dk1"/>
                </a:buClr>
                <a:buSzPts val="2000"/>
                <a:buFont typeface="Calibri"/>
                <a:buNone/>
              </a:pPr>
              <a:r>
                <a:rPr b="0" i="0" lang="en-US" sz="2000" u="none" cap="none" strike="noStrike">
                  <a:solidFill>
                    <a:schemeClr val="dk1"/>
                  </a:solidFill>
                  <a:latin typeface="Calibri"/>
                  <a:ea typeface="Calibri"/>
                  <a:cs typeface="Calibri"/>
                  <a:sym typeface="Calibri"/>
                </a:rPr>
                <a:t>prima e dopo aver mangiato</a:t>
              </a:r>
              <a:endParaRPr b="0" i="0" sz="2000" u="none" cap="none" strike="noStrike">
                <a:solidFill>
                  <a:schemeClr val="lt1"/>
                </a:solidFill>
                <a:latin typeface="Arial"/>
                <a:ea typeface="Arial"/>
                <a:cs typeface="Arial"/>
                <a:sym typeface="Arial"/>
              </a:endParaRPr>
            </a:p>
          </p:txBody>
        </p:sp>
        <p:sp>
          <p:nvSpPr>
            <p:cNvPr id="237" name="Google Shape;237;p13"/>
            <p:cNvSpPr/>
            <p:nvPr/>
          </p:nvSpPr>
          <p:spPr>
            <a:xfrm>
              <a:off x="0" y="3162370"/>
              <a:ext cx="6586489" cy="620785"/>
            </a:xfrm>
            <a:prstGeom prst="roundRect">
              <a:avLst>
                <a:gd fmla="val 16667" name="adj"/>
              </a:avLst>
            </a:prstGeom>
            <a:solidFill>
              <a:srgbClr val="8DA9DB"/>
            </a:solidFill>
            <a:ln cap="flat" cmpd="sng" w="1905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 name="Google Shape;238;p13"/>
            <p:cNvSpPr txBox="1"/>
            <p:nvPr/>
          </p:nvSpPr>
          <p:spPr>
            <a:xfrm>
              <a:off x="30304" y="3192674"/>
              <a:ext cx="6525881" cy="560177"/>
            </a:xfrm>
            <a:prstGeom prst="rect">
              <a:avLst/>
            </a:prstGeom>
            <a:noFill/>
            <a:ln>
              <a:noFill/>
            </a:ln>
          </p:spPr>
          <p:txBody>
            <a:bodyPr anchorCtr="0" anchor="ctr" bIns="76200" lIns="76200" spcFirstLastPara="1" rIns="76200" wrap="square" tIns="76200">
              <a:noAutofit/>
            </a:bodyPr>
            <a:lstStyle/>
            <a:p>
              <a:pPr indent="0" lvl="0" marL="0" marR="0" rtl="0" algn="l">
                <a:lnSpc>
                  <a:spcPct val="90000"/>
                </a:lnSpc>
                <a:spcBef>
                  <a:spcPts val="0"/>
                </a:spcBef>
                <a:spcAft>
                  <a:spcPts val="0"/>
                </a:spcAft>
                <a:buClr>
                  <a:schemeClr val="dk1"/>
                </a:buClr>
                <a:buSzPts val="2000"/>
                <a:buFont typeface="Calibri"/>
                <a:buNone/>
              </a:pPr>
              <a:r>
                <a:rPr b="0" i="0" lang="en-US" sz="2000" u="none" cap="none" strike="noStrike">
                  <a:solidFill>
                    <a:schemeClr val="dk1"/>
                  </a:solidFill>
                  <a:latin typeface="Calibri"/>
                  <a:ea typeface="Calibri"/>
                  <a:cs typeface="Calibri"/>
                  <a:sym typeface="Calibri"/>
                </a:rPr>
                <a:t>prima di accedere e di toccare le maniglie/interruttori </a:t>
              </a:r>
              <a:endParaRPr b="0" i="0" sz="2000" u="none" cap="none" strike="noStrike">
                <a:solidFill>
                  <a:schemeClr val="lt1"/>
                </a:solidFill>
                <a:latin typeface="Arial"/>
                <a:ea typeface="Arial"/>
                <a:cs typeface="Arial"/>
                <a:sym typeface="Arial"/>
              </a:endParaRPr>
            </a:p>
          </p:txBody>
        </p:sp>
      </p:grpSp>
      <p:pic>
        <p:nvPicPr>
          <p:cNvPr id="239" name="Google Shape;239;p13"/>
          <p:cNvPicPr preferRelativeResize="0"/>
          <p:nvPr/>
        </p:nvPicPr>
        <p:blipFill rotWithShape="1">
          <a:blip r:embed="rId4">
            <a:alphaModFix/>
          </a:blip>
          <a:srcRect b="0" l="0" r="0" t="0"/>
          <a:stretch/>
        </p:blipFill>
        <p:spPr>
          <a:xfrm>
            <a:off x="20359" y="10"/>
            <a:ext cx="4594852" cy="685799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43" name="Shape 243"/>
        <p:cNvGrpSpPr/>
        <p:nvPr/>
      </p:nvGrpSpPr>
      <p:grpSpPr>
        <a:xfrm>
          <a:off x="0" y="0"/>
          <a:ext cx="0" cy="0"/>
          <a:chOff x="0" y="0"/>
          <a:chExt cx="0" cy="0"/>
        </a:xfrm>
      </p:grpSpPr>
      <p:sp>
        <p:nvSpPr>
          <p:cNvPr id="244" name="Google Shape;244;p14"/>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45" name="Google Shape;245;p14"/>
          <p:cNvSpPr/>
          <p:nvPr/>
        </p:nvSpPr>
        <p:spPr>
          <a:xfrm>
            <a:off x="0" y="1"/>
            <a:ext cx="6291618" cy="5097980"/>
          </a:xfrm>
          <a:custGeom>
            <a:rect b="b" l="l" r="r" t="t"/>
            <a:pathLst>
              <a:path extrusionOk="0" h="5753325" w="6443456">
                <a:moveTo>
                  <a:pt x="0" y="0"/>
                </a:moveTo>
                <a:lnTo>
                  <a:pt x="6438980" y="0"/>
                </a:lnTo>
                <a:cubicBezTo>
                  <a:pt x="6439002" y="49"/>
                  <a:pt x="6439025" y="98"/>
                  <a:pt x="6439047" y="147"/>
                </a:cubicBezTo>
                <a:lnTo>
                  <a:pt x="6443456" y="130105"/>
                </a:lnTo>
                <a:cubicBezTo>
                  <a:pt x="6430828" y="154008"/>
                  <a:pt x="6411458" y="168030"/>
                  <a:pt x="6422751" y="174163"/>
                </a:cubicBezTo>
                <a:cubicBezTo>
                  <a:pt x="6418487" y="214830"/>
                  <a:pt x="6390727" y="235497"/>
                  <a:pt x="6396598" y="274847"/>
                </a:cubicBezTo>
                <a:cubicBezTo>
                  <a:pt x="6403386" y="335822"/>
                  <a:pt x="6333127" y="414969"/>
                  <a:pt x="6337615" y="471794"/>
                </a:cubicBezTo>
                <a:cubicBezTo>
                  <a:pt x="6324407" y="534783"/>
                  <a:pt x="6296331" y="556933"/>
                  <a:pt x="6304423" y="582623"/>
                </a:cubicBezTo>
                <a:cubicBezTo>
                  <a:pt x="6293676" y="611941"/>
                  <a:pt x="6296956" y="631352"/>
                  <a:pt x="6303977" y="664291"/>
                </a:cubicBezTo>
                <a:cubicBezTo>
                  <a:pt x="6302444" y="677879"/>
                  <a:pt x="6301462" y="685268"/>
                  <a:pt x="6299372" y="697330"/>
                </a:cubicBezTo>
                <a:cubicBezTo>
                  <a:pt x="6314387" y="714913"/>
                  <a:pt x="6313827" y="721408"/>
                  <a:pt x="6309888" y="754001"/>
                </a:cubicBezTo>
                <a:cubicBezTo>
                  <a:pt x="6306930" y="769492"/>
                  <a:pt x="6343751" y="814234"/>
                  <a:pt x="6339879" y="811136"/>
                </a:cubicBezTo>
                <a:lnTo>
                  <a:pt x="6330065" y="893399"/>
                </a:lnTo>
                <a:cubicBezTo>
                  <a:pt x="6341065" y="929331"/>
                  <a:pt x="6340586" y="969703"/>
                  <a:pt x="6328618" y="1009766"/>
                </a:cubicBezTo>
                <a:cubicBezTo>
                  <a:pt x="6286987" y="1110847"/>
                  <a:pt x="6336677" y="1067927"/>
                  <a:pt x="6320797" y="1146964"/>
                </a:cubicBezTo>
                <a:cubicBezTo>
                  <a:pt x="6308238" y="1199586"/>
                  <a:pt x="6355190" y="1221191"/>
                  <a:pt x="6334400" y="1280757"/>
                </a:cubicBezTo>
                <a:lnTo>
                  <a:pt x="6356023" y="1356227"/>
                </a:lnTo>
                <a:cubicBezTo>
                  <a:pt x="6356068" y="1358140"/>
                  <a:pt x="6356112" y="1360054"/>
                  <a:pt x="6356157" y="1361967"/>
                </a:cubicBezTo>
                <a:cubicBezTo>
                  <a:pt x="6355533" y="1373512"/>
                  <a:pt x="6353847" y="1384370"/>
                  <a:pt x="6350613" y="1393569"/>
                </a:cubicBezTo>
                <a:cubicBezTo>
                  <a:pt x="6364468" y="1383914"/>
                  <a:pt x="6345614" y="1435855"/>
                  <a:pt x="6357062" y="1444071"/>
                </a:cubicBezTo>
                <a:cubicBezTo>
                  <a:pt x="6366618" y="1448518"/>
                  <a:pt x="6363125" y="1465312"/>
                  <a:pt x="6364832" y="1478763"/>
                </a:cubicBezTo>
                <a:cubicBezTo>
                  <a:pt x="6367033" y="1481449"/>
                  <a:pt x="6368644" y="1487606"/>
                  <a:pt x="6369745" y="1495680"/>
                </a:cubicBezTo>
                <a:cubicBezTo>
                  <a:pt x="6370129" y="1501564"/>
                  <a:pt x="6370514" y="1507447"/>
                  <a:pt x="6370898" y="1513331"/>
                </a:cubicBezTo>
                <a:lnTo>
                  <a:pt x="6339773" y="1527414"/>
                </a:lnTo>
                <a:cubicBezTo>
                  <a:pt x="6334226" y="1566662"/>
                  <a:pt x="6321052" y="1604564"/>
                  <a:pt x="6321854" y="1635366"/>
                </a:cubicBezTo>
                <a:cubicBezTo>
                  <a:pt x="6320655" y="1701187"/>
                  <a:pt x="6292278" y="1721205"/>
                  <a:pt x="6299489" y="1784860"/>
                </a:cubicBezTo>
                <a:cubicBezTo>
                  <a:pt x="6294212" y="1831400"/>
                  <a:pt x="6277478" y="1829559"/>
                  <a:pt x="6267878" y="1858572"/>
                </a:cubicBezTo>
                <a:lnTo>
                  <a:pt x="6251146" y="1926167"/>
                </a:lnTo>
                <a:lnTo>
                  <a:pt x="6210686" y="2014834"/>
                </a:lnTo>
                <a:lnTo>
                  <a:pt x="6106652" y="2150572"/>
                </a:lnTo>
                <a:lnTo>
                  <a:pt x="6097813" y="2172208"/>
                </a:lnTo>
                <a:lnTo>
                  <a:pt x="6095990" y="2181185"/>
                </a:lnTo>
                <a:cubicBezTo>
                  <a:pt x="6094176" y="2187056"/>
                  <a:pt x="6092249" y="2190556"/>
                  <a:pt x="6090126" y="2192533"/>
                </a:cubicBezTo>
                <a:lnTo>
                  <a:pt x="6089503" y="2192543"/>
                </a:lnTo>
                <a:lnTo>
                  <a:pt x="6084946" y="2203694"/>
                </a:lnTo>
                <a:cubicBezTo>
                  <a:pt x="6068006" y="2222414"/>
                  <a:pt x="6006445" y="2274546"/>
                  <a:pt x="5987861" y="2304868"/>
                </a:cubicBezTo>
                <a:lnTo>
                  <a:pt x="5973439" y="2385635"/>
                </a:lnTo>
                <a:lnTo>
                  <a:pt x="5916727" y="2458777"/>
                </a:lnTo>
                <a:cubicBezTo>
                  <a:pt x="5897241" y="2491718"/>
                  <a:pt x="5869630" y="2534165"/>
                  <a:pt x="5856524" y="2583281"/>
                </a:cubicBezTo>
                <a:cubicBezTo>
                  <a:pt x="5857506" y="2592319"/>
                  <a:pt x="5833326" y="2744711"/>
                  <a:pt x="5838091" y="2753474"/>
                </a:cubicBezTo>
                <a:cubicBezTo>
                  <a:pt x="5785248" y="2871502"/>
                  <a:pt x="5778642" y="2803565"/>
                  <a:pt x="5744296" y="2893276"/>
                </a:cubicBezTo>
                <a:cubicBezTo>
                  <a:pt x="5695297" y="2988328"/>
                  <a:pt x="5724634" y="2958553"/>
                  <a:pt x="5682522" y="3044368"/>
                </a:cubicBezTo>
                <a:cubicBezTo>
                  <a:pt x="5632185" y="3125072"/>
                  <a:pt x="5597317" y="3217236"/>
                  <a:pt x="5557886" y="3304853"/>
                </a:cubicBezTo>
                <a:cubicBezTo>
                  <a:pt x="5482395" y="3325072"/>
                  <a:pt x="5519234" y="3371478"/>
                  <a:pt x="5483942" y="3416604"/>
                </a:cubicBezTo>
                <a:cubicBezTo>
                  <a:pt x="5462927" y="3437263"/>
                  <a:pt x="5484515" y="3475608"/>
                  <a:pt x="5461007" y="3503742"/>
                </a:cubicBezTo>
                <a:cubicBezTo>
                  <a:pt x="5452964" y="3510933"/>
                  <a:pt x="5447709" y="3554203"/>
                  <a:pt x="5437889" y="3559927"/>
                </a:cubicBezTo>
                <a:lnTo>
                  <a:pt x="5432770" y="3562948"/>
                </a:lnTo>
                <a:lnTo>
                  <a:pt x="5406795" y="3578594"/>
                </a:lnTo>
                <a:lnTo>
                  <a:pt x="5381495" y="3599883"/>
                </a:lnTo>
                <a:cubicBezTo>
                  <a:pt x="5373777" y="3608845"/>
                  <a:pt x="5367528" y="3619642"/>
                  <a:pt x="5363689" y="3633299"/>
                </a:cubicBezTo>
                <a:cubicBezTo>
                  <a:pt x="5370837" y="3689178"/>
                  <a:pt x="5280250" y="3728687"/>
                  <a:pt x="5291870" y="3799039"/>
                </a:cubicBezTo>
                <a:cubicBezTo>
                  <a:pt x="5291660" y="3823262"/>
                  <a:pt x="5263601" y="3888134"/>
                  <a:pt x="5241600" y="3894238"/>
                </a:cubicBezTo>
                <a:cubicBezTo>
                  <a:pt x="5232312" y="3906493"/>
                  <a:pt x="5231731" y="3924583"/>
                  <a:pt x="5211041" y="3924184"/>
                </a:cubicBezTo>
                <a:cubicBezTo>
                  <a:pt x="5184976" y="3926521"/>
                  <a:pt x="5198956" y="3986438"/>
                  <a:pt x="5176073" y="3970179"/>
                </a:cubicBezTo>
                <a:lnTo>
                  <a:pt x="5172826" y="3991773"/>
                </a:lnTo>
                <a:lnTo>
                  <a:pt x="5157053" y="3997708"/>
                </a:lnTo>
                <a:cubicBezTo>
                  <a:pt x="5140589" y="4003541"/>
                  <a:pt x="5128715" y="4008828"/>
                  <a:pt x="5127922" y="4022660"/>
                </a:cubicBezTo>
                <a:cubicBezTo>
                  <a:pt x="5105225" y="4035701"/>
                  <a:pt x="5043623" y="4065128"/>
                  <a:pt x="5020872" y="4075951"/>
                </a:cubicBezTo>
                <a:cubicBezTo>
                  <a:pt x="5006705" y="4069570"/>
                  <a:pt x="5001251" y="4081880"/>
                  <a:pt x="4991410" y="4087598"/>
                </a:cubicBezTo>
                <a:cubicBezTo>
                  <a:pt x="4974522" y="4085320"/>
                  <a:pt x="4937025" y="4121806"/>
                  <a:pt x="4930112" y="4138459"/>
                </a:cubicBezTo>
                <a:cubicBezTo>
                  <a:pt x="4918473" y="4190437"/>
                  <a:pt x="4844909" y="4190974"/>
                  <a:pt x="4834224" y="4231643"/>
                </a:cubicBezTo>
                <a:cubicBezTo>
                  <a:pt x="4827758" y="4239937"/>
                  <a:pt x="4820427" y="4245543"/>
                  <a:pt x="4812599" y="4249449"/>
                </a:cubicBezTo>
                <a:lnTo>
                  <a:pt x="4789188" y="4256678"/>
                </a:lnTo>
                <a:lnTo>
                  <a:pt x="4779554" y="4251313"/>
                </a:lnTo>
                <a:lnTo>
                  <a:pt x="4766885" y="4259812"/>
                </a:lnTo>
                <a:lnTo>
                  <a:pt x="4762510" y="4260383"/>
                </a:lnTo>
                <a:cubicBezTo>
                  <a:pt x="4754131" y="4261437"/>
                  <a:pt x="4745977" y="4262766"/>
                  <a:pt x="4738416" y="4265355"/>
                </a:cubicBezTo>
                <a:cubicBezTo>
                  <a:pt x="4764694" y="4302719"/>
                  <a:pt x="4678447" y="4293536"/>
                  <a:pt x="4712007" y="4317892"/>
                </a:cubicBezTo>
                <a:cubicBezTo>
                  <a:pt x="4675039" y="4338619"/>
                  <a:pt x="4716682" y="4356361"/>
                  <a:pt x="4658930" y="4348041"/>
                </a:cubicBezTo>
                <a:cubicBezTo>
                  <a:pt x="4614182" y="4379702"/>
                  <a:pt x="4505053" y="4447283"/>
                  <a:pt x="4443526" y="4507851"/>
                </a:cubicBezTo>
                <a:cubicBezTo>
                  <a:pt x="4410144" y="4540439"/>
                  <a:pt x="4338540" y="4659677"/>
                  <a:pt x="4289766" y="4711450"/>
                </a:cubicBezTo>
                <a:cubicBezTo>
                  <a:pt x="4238344" y="4747694"/>
                  <a:pt x="4215457" y="4807131"/>
                  <a:pt x="4150870" y="4818480"/>
                </a:cubicBezTo>
                <a:cubicBezTo>
                  <a:pt x="4103683" y="4855538"/>
                  <a:pt x="4148748" y="4891762"/>
                  <a:pt x="4006639" y="4933815"/>
                </a:cubicBezTo>
                <a:cubicBezTo>
                  <a:pt x="3736045" y="4990755"/>
                  <a:pt x="3474704" y="5040115"/>
                  <a:pt x="3298210" y="5070790"/>
                </a:cubicBezTo>
                <a:cubicBezTo>
                  <a:pt x="3121717" y="5101466"/>
                  <a:pt x="3041810" y="5115566"/>
                  <a:pt x="2947678" y="5117869"/>
                </a:cubicBezTo>
                <a:cubicBezTo>
                  <a:pt x="2853544" y="5120174"/>
                  <a:pt x="2858560" y="5135060"/>
                  <a:pt x="2822169" y="5129396"/>
                </a:cubicBezTo>
                <a:lnTo>
                  <a:pt x="2538773" y="5313397"/>
                </a:lnTo>
                <a:cubicBezTo>
                  <a:pt x="2405817" y="5334661"/>
                  <a:pt x="2144167" y="5431620"/>
                  <a:pt x="2014500" y="5519744"/>
                </a:cubicBezTo>
                <a:cubicBezTo>
                  <a:pt x="1982084" y="5541774"/>
                  <a:pt x="1956346" y="5565847"/>
                  <a:pt x="1934391" y="5591335"/>
                </a:cubicBezTo>
                <a:lnTo>
                  <a:pt x="1892550" y="5649708"/>
                </a:lnTo>
                <a:lnTo>
                  <a:pt x="1854769" y="5647691"/>
                </a:lnTo>
                <a:cubicBezTo>
                  <a:pt x="1838936" y="5647705"/>
                  <a:pt x="1823701" y="5648312"/>
                  <a:pt x="1809461" y="5648628"/>
                </a:cubicBezTo>
                <a:cubicBezTo>
                  <a:pt x="1834147" y="5698228"/>
                  <a:pt x="1737274" y="5633540"/>
                  <a:pt x="1745150" y="5693879"/>
                </a:cubicBezTo>
                <a:cubicBezTo>
                  <a:pt x="1734532" y="5692199"/>
                  <a:pt x="1724002" y="5688669"/>
                  <a:pt x="1713375" y="5684672"/>
                </a:cubicBezTo>
                <a:lnTo>
                  <a:pt x="1707808" y="5682611"/>
                </a:lnTo>
                <a:lnTo>
                  <a:pt x="1679313" y="5672360"/>
                </a:lnTo>
                <a:lnTo>
                  <a:pt x="1646933" y="5666227"/>
                </a:lnTo>
                <a:cubicBezTo>
                  <a:pt x="1635170" y="5665926"/>
                  <a:pt x="1622939" y="5667937"/>
                  <a:pt x="1610055" y="5673643"/>
                </a:cubicBezTo>
                <a:cubicBezTo>
                  <a:pt x="1571890" y="5714775"/>
                  <a:pt x="1484024" y="5669440"/>
                  <a:pt x="1437641" y="5723266"/>
                </a:cubicBezTo>
                <a:cubicBezTo>
                  <a:pt x="1418992" y="5738521"/>
                  <a:pt x="1351540" y="5757985"/>
                  <a:pt x="1332869" y="5744752"/>
                </a:cubicBezTo>
                <a:cubicBezTo>
                  <a:pt x="1317589" y="5745326"/>
                  <a:pt x="1303391" y="5756388"/>
                  <a:pt x="1290525" y="5740036"/>
                </a:cubicBezTo>
                <a:cubicBezTo>
                  <a:pt x="1272146" y="5721242"/>
                  <a:pt x="1235243" y="5770261"/>
                  <a:pt x="1233107" y="5742106"/>
                </a:cubicBezTo>
                <a:lnTo>
                  <a:pt x="1214532" y="5753325"/>
                </a:lnTo>
                <a:lnTo>
                  <a:pt x="1199955" y="5744831"/>
                </a:lnTo>
                <a:cubicBezTo>
                  <a:pt x="1185016" y="5735734"/>
                  <a:pt x="1173414" y="5729861"/>
                  <a:pt x="1162337" y="5738048"/>
                </a:cubicBezTo>
                <a:cubicBezTo>
                  <a:pt x="1137920" y="5728689"/>
                  <a:pt x="1076212" y="5699490"/>
                  <a:pt x="1053457" y="5688676"/>
                </a:cubicBezTo>
                <a:cubicBezTo>
                  <a:pt x="1049315" y="5673592"/>
                  <a:pt x="1036434" y="5677184"/>
                  <a:pt x="1025798" y="5673166"/>
                </a:cubicBezTo>
                <a:cubicBezTo>
                  <a:pt x="1016787" y="5658576"/>
                  <a:pt x="965030" y="5652626"/>
                  <a:pt x="947900" y="5657848"/>
                </a:cubicBezTo>
                <a:cubicBezTo>
                  <a:pt x="900757" y="5681878"/>
                  <a:pt x="853518" y="5624981"/>
                  <a:pt x="815627" y="5642557"/>
                </a:cubicBezTo>
                <a:cubicBezTo>
                  <a:pt x="805172" y="5642805"/>
                  <a:pt x="796221" y="5640669"/>
                  <a:pt x="788251" y="5637065"/>
                </a:cubicBezTo>
                <a:lnTo>
                  <a:pt x="767822" y="5623450"/>
                </a:lnTo>
                <a:lnTo>
                  <a:pt x="765791" y="5612539"/>
                </a:lnTo>
                <a:lnTo>
                  <a:pt x="751230" y="5608092"/>
                </a:lnTo>
                <a:lnTo>
                  <a:pt x="748008" y="5605052"/>
                </a:lnTo>
                <a:cubicBezTo>
                  <a:pt x="741868" y="5599203"/>
                  <a:pt x="735661" y="5593704"/>
                  <a:pt x="728871" y="5589469"/>
                </a:cubicBezTo>
                <a:cubicBezTo>
                  <a:pt x="717035" y="5633700"/>
                  <a:pt x="669153" y="5560747"/>
                  <a:pt x="671898" y="5602363"/>
                </a:cubicBezTo>
                <a:cubicBezTo>
                  <a:pt x="632522" y="5586794"/>
                  <a:pt x="645467" y="5630489"/>
                  <a:pt x="615065" y="5580257"/>
                </a:cubicBezTo>
                <a:cubicBezTo>
                  <a:pt x="562379" y="5565593"/>
                  <a:pt x="441250" y="5523701"/>
                  <a:pt x="355785" y="5514383"/>
                </a:cubicBezTo>
                <a:cubicBezTo>
                  <a:pt x="309622" y="5509152"/>
                  <a:pt x="172894" y="5529342"/>
                  <a:pt x="102269" y="5524347"/>
                </a:cubicBezTo>
                <a:cubicBezTo>
                  <a:pt x="72050" y="5515878"/>
                  <a:pt x="41939" y="5516649"/>
                  <a:pt x="13160" y="5514159"/>
                </a:cubicBezTo>
                <a:lnTo>
                  <a:pt x="0" y="5511735"/>
                </a:lnTo>
                <a:lnTo>
                  <a:pt x="0" y="0"/>
                </a:lnTo>
                <a:close/>
              </a:path>
            </a:pathLst>
          </a:custGeom>
          <a:solidFill>
            <a:srgbClr val="82766A">
              <a:alpha val="14901"/>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46" name="Google Shape;246;p14"/>
          <p:cNvSpPr txBox="1"/>
          <p:nvPr>
            <p:ph type="title"/>
          </p:nvPr>
        </p:nvSpPr>
        <p:spPr>
          <a:xfrm>
            <a:off x="838199" y="1068891"/>
            <a:ext cx="4259731" cy="1985085"/>
          </a:xfrm>
          <a:prstGeom prst="rect">
            <a:avLst/>
          </a:prstGeom>
          <a:noFill/>
          <a:ln>
            <a:noFill/>
          </a:ln>
        </p:spPr>
        <p:txBody>
          <a:bodyPr anchorCtr="0" anchor="b" bIns="45700" lIns="91425" spcFirstLastPara="1" rIns="91425" wrap="square" tIns="45700">
            <a:normAutofit/>
          </a:bodyPr>
          <a:lstStyle/>
          <a:p>
            <a:pPr indent="0" lvl="0" marL="0" marR="0" rtl="0" algn="ctr">
              <a:lnSpc>
                <a:spcPct val="90000"/>
              </a:lnSpc>
              <a:spcBef>
                <a:spcPts val="0"/>
              </a:spcBef>
              <a:spcAft>
                <a:spcPts val="0"/>
              </a:spcAft>
              <a:buClr>
                <a:schemeClr val="dk1"/>
              </a:buClr>
              <a:buSzPts val="3400"/>
              <a:buFont typeface="Calibri"/>
              <a:buNone/>
            </a:pPr>
            <a:r>
              <a:rPr b="1" i="0" lang="en-US" sz="3400" u="none" cap="none" strike="noStrike">
                <a:solidFill>
                  <a:schemeClr val="dk1"/>
                </a:solidFill>
                <a:latin typeface="Calibri"/>
                <a:ea typeface="Calibri"/>
                <a:cs typeface="Calibri"/>
                <a:sym typeface="Calibri"/>
              </a:rPr>
              <a:t>Suddivisione degli edifici scolastici in settori</a:t>
            </a:r>
            <a:br>
              <a:rPr b="1" i="0" lang="en-US" sz="3400" u="sng" cap="none" strike="noStrike">
                <a:solidFill>
                  <a:schemeClr val="dk1"/>
                </a:solidFill>
                <a:latin typeface="Calibri"/>
                <a:ea typeface="Calibri"/>
                <a:cs typeface="Calibri"/>
                <a:sym typeface="Calibri"/>
              </a:rPr>
            </a:br>
            <a:endParaRPr b="1" i="0" sz="3400" u="none" cap="none" strike="noStrike">
              <a:solidFill>
                <a:schemeClr val="dk1"/>
              </a:solidFill>
              <a:latin typeface="Calibri"/>
              <a:ea typeface="Calibri"/>
              <a:cs typeface="Calibri"/>
              <a:sym typeface="Calibri"/>
            </a:endParaRPr>
          </a:p>
        </p:txBody>
      </p:sp>
      <p:sp>
        <p:nvSpPr>
          <p:cNvPr id="247" name="Google Shape;247;p14"/>
          <p:cNvSpPr/>
          <p:nvPr/>
        </p:nvSpPr>
        <p:spPr>
          <a:xfrm>
            <a:off x="910664" y="3440576"/>
            <a:ext cx="4114800" cy="2675059"/>
          </a:xfrm>
          <a:custGeom>
            <a:rect b="b" l="l" r="r" t="t"/>
            <a:pathLst>
              <a:path extrusionOk="0" h="2400300" w="2400300">
                <a:moveTo>
                  <a:pt x="0" y="0"/>
                </a:moveTo>
                <a:lnTo>
                  <a:pt x="2400300" y="0"/>
                </a:lnTo>
                <a:lnTo>
                  <a:pt x="2400300" y="2400300"/>
                </a:lnTo>
                <a:lnTo>
                  <a:pt x="0" y="2400300"/>
                </a:lnTo>
                <a:close/>
              </a:path>
            </a:pathLst>
          </a:custGeom>
          <a:solidFill>
            <a:srgbClr val="FFFFFF"/>
          </a:solidFill>
          <a:ln>
            <a:noFill/>
          </a:ln>
          <a:effectLst>
            <a:outerShdw blurRad="50800" rotWithShape="0" algn="tl" dir="3000000" dist="12700">
              <a:srgbClr val="000000">
                <a:alpha val="26666"/>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descr="Città" id="248" name="Google Shape;248;p14"/>
          <p:cNvPicPr preferRelativeResize="0"/>
          <p:nvPr/>
        </p:nvPicPr>
        <p:blipFill rotWithShape="1">
          <a:blip r:embed="rId3">
            <a:alphaModFix/>
          </a:blip>
          <a:srcRect b="0" l="0" r="0" t="0"/>
          <a:stretch/>
        </p:blipFill>
        <p:spPr>
          <a:xfrm>
            <a:off x="1742621" y="3555468"/>
            <a:ext cx="2450885" cy="2450885"/>
          </a:xfrm>
          <a:prstGeom prst="rect">
            <a:avLst/>
          </a:prstGeom>
          <a:noFill/>
          <a:ln>
            <a:noFill/>
          </a:ln>
        </p:spPr>
      </p:pic>
      <p:sp>
        <p:nvSpPr>
          <p:cNvPr id="249" name="Google Shape;249;p14"/>
          <p:cNvSpPr/>
          <p:nvPr/>
        </p:nvSpPr>
        <p:spPr>
          <a:xfrm>
            <a:off x="2114188" y="5840345"/>
            <a:ext cx="1707751" cy="428984"/>
          </a:xfrm>
          <a:custGeom>
            <a:rect b="b" l="l" r="r" t="t"/>
            <a:pathLst>
              <a:path extrusionOk="0" h="594531" w="2201784">
                <a:moveTo>
                  <a:pt x="13413" y="26000"/>
                </a:moveTo>
                <a:cubicBezTo>
                  <a:pt x="37534" y="24897"/>
                  <a:pt x="66194" y="1103"/>
                  <a:pt x="90315" y="0"/>
                </a:cubicBezTo>
                <a:lnTo>
                  <a:pt x="2164992" y="12386"/>
                </a:lnTo>
                <a:cubicBezTo>
                  <a:pt x="2164717" y="43049"/>
                  <a:pt x="2182593" y="78249"/>
                  <a:pt x="2182318" y="108912"/>
                </a:cubicBezTo>
                <a:cubicBezTo>
                  <a:pt x="2188231" y="177186"/>
                  <a:pt x="2189743" y="342869"/>
                  <a:pt x="2191393" y="422031"/>
                </a:cubicBezTo>
                <a:cubicBezTo>
                  <a:pt x="2193043" y="501193"/>
                  <a:pt x="2213396" y="555146"/>
                  <a:pt x="2192219" y="583886"/>
                </a:cubicBezTo>
                <a:cubicBezTo>
                  <a:pt x="2172279" y="582877"/>
                  <a:pt x="2093346" y="595483"/>
                  <a:pt x="2073406" y="594474"/>
                </a:cubicBezTo>
                <a:lnTo>
                  <a:pt x="22489" y="583886"/>
                </a:lnTo>
                <a:cubicBezTo>
                  <a:pt x="5849" y="592962"/>
                  <a:pt x="27580" y="542791"/>
                  <a:pt x="26783" y="512790"/>
                </a:cubicBezTo>
                <a:cubicBezTo>
                  <a:pt x="25986" y="482789"/>
                  <a:pt x="18464" y="450015"/>
                  <a:pt x="17708" y="403879"/>
                </a:cubicBezTo>
                <a:cubicBezTo>
                  <a:pt x="16952" y="357743"/>
                  <a:pt x="-14855" y="308787"/>
                  <a:pt x="8632" y="235975"/>
                </a:cubicBezTo>
                <a:cubicBezTo>
                  <a:pt x="7119" y="142994"/>
                  <a:pt x="-201" y="65329"/>
                  <a:pt x="13413" y="26000"/>
                </a:cubicBezTo>
                <a:close/>
              </a:path>
            </a:pathLst>
          </a:custGeom>
          <a:solidFill>
            <a:srgbClr val="D9D4D0">
              <a:alpha val="49803"/>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50" name="Google Shape;250;p14"/>
          <p:cNvSpPr txBox="1"/>
          <p:nvPr/>
        </p:nvSpPr>
        <p:spPr>
          <a:xfrm>
            <a:off x="6096000" y="0"/>
            <a:ext cx="5496909" cy="6115635"/>
          </a:xfrm>
          <a:prstGeom prst="rect">
            <a:avLst/>
          </a:prstGeom>
          <a:noFill/>
          <a:ln>
            <a:noFill/>
          </a:ln>
        </p:spPr>
        <p:txBody>
          <a:bodyPr anchorCtr="0" anchor="ctr" bIns="45700" lIns="91425" spcFirstLastPara="1" rIns="91425" wrap="square" tIns="45700">
            <a:normAutofit/>
          </a:bodyPr>
          <a:lstStyle/>
          <a:p>
            <a:pPr indent="0" lvl="0" marL="0" marR="0" rtl="0" algn="l">
              <a:lnSpc>
                <a:spcPct val="110000"/>
              </a:lnSpc>
              <a:spcBef>
                <a:spcPts val="0"/>
              </a:spcBef>
              <a:spcAft>
                <a:spcPts val="0"/>
              </a:spcAft>
              <a:buClr>
                <a:srgbClr val="A53010"/>
              </a:buClr>
              <a:buSzPts val="1000"/>
              <a:buFont typeface="Arial"/>
              <a:buNone/>
            </a:pPr>
            <a:r>
              <a:t/>
            </a:r>
            <a:endParaRPr b="1" i="0" sz="2000" u="none" cap="none" strike="noStrike">
              <a:solidFill>
                <a:schemeClr val="dk1"/>
              </a:solidFill>
              <a:latin typeface="Arial"/>
              <a:ea typeface="Arial"/>
              <a:cs typeface="Arial"/>
              <a:sym typeface="Arial"/>
            </a:endParaRPr>
          </a:p>
          <a:p>
            <a:pPr indent="-228600" lvl="0" marL="342900" marR="0" rtl="0" algn="l">
              <a:lnSpc>
                <a:spcPct val="110000"/>
              </a:lnSpc>
              <a:spcBef>
                <a:spcPts val="1000"/>
              </a:spcBef>
              <a:spcAft>
                <a:spcPts val="0"/>
              </a:spcAft>
              <a:buClr>
                <a:schemeClr val="dk1"/>
              </a:buClr>
              <a:buSzPts val="2000"/>
              <a:buFont typeface="Arial"/>
              <a:buChar char="•"/>
            </a:pPr>
            <a:r>
              <a:rPr b="1" i="0" lang="en-US" sz="2000" u="none" cap="none" strike="noStrike">
                <a:solidFill>
                  <a:schemeClr val="dk1"/>
                </a:solidFill>
                <a:latin typeface="Arial"/>
                <a:ea typeface="Arial"/>
                <a:cs typeface="Arial"/>
                <a:sym typeface="Arial"/>
              </a:rPr>
              <a:t>La sede principale, composta dagli edifici A e B, è suddivisa in settori</a:t>
            </a:r>
            <a:r>
              <a:rPr b="0" i="0" lang="en-US" sz="2000" u="none" cap="none" strike="noStrike">
                <a:solidFill>
                  <a:schemeClr val="dk1"/>
                </a:solidFill>
                <a:latin typeface="Arial"/>
                <a:ea typeface="Arial"/>
                <a:cs typeface="Arial"/>
                <a:sym typeface="Arial"/>
              </a:rPr>
              <a:t> che comprendono un numero variabile di aule didattiche al fine di gestire in maniera più efficace l’applicazione delle misure di sicurezza, il tracciamento dei contatti in caso di contagio accertato dalle autorità sanitarie e le conseguenti misure da adottare. </a:t>
            </a:r>
            <a:endParaRPr/>
          </a:p>
          <a:p>
            <a:pPr indent="-228600" lvl="0" marL="342900" marR="0" rtl="0" algn="l">
              <a:lnSpc>
                <a:spcPct val="110000"/>
              </a:lnSpc>
              <a:spcBef>
                <a:spcPts val="1000"/>
              </a:spcBef>
              <a:spcAft>
                <a:spcPts val="0"/>
              </a:spcAft>
              <a:buClr>
                <a:schemeClr val="dk1"/>
              </a:buClr>
              <a:buSzPts val="2000"/>
              <a:buFont typeface="Arial"/>
              <a:buChar char="•"/>
            </a:pPr>
            <a:r>
              <a:rPr b="1" i="0" lang="en-US" sz="2000" u="none" cap="none" strike="noStrike">
                <a:solidFill>
                  <a:schemeClr val="dk1"/>
                </a:solidFill>
                <a:latin typeface="Arial"/>
                <a:ea typeface="Arial"/>
                <a:cs typeface="Arial"/>
                <a:sym typeface="Arial"/>
              </a:rPr>
              <a:t>A ciascun settore degli edifici</a:t>
            </a:r>
            <a:r>
              <a:rPr b="0" i="0" lang="en-US" sz="2000" u="none" cap="none" strike="noStrike">
                <a:solidFill>
                  <a:schemeClr val="dk1"/>
                </a:solidFill>
                <a:latin typeface="Arial"/>
                <a:ea typeface="Arial"/>
                <a:cs typeface="Arial"/>
                <a:sym typeface="Arial"/>
              </a:rPr>
              <a:t> sono assegnati dei </a:t>
            </a:r>
            <a:r>
              <a:rPr b="1" i="0" lang="en-US" sz="2000" u="none" cap="none" strike="noStrike">
                <a:solidFill>
                  <a:schemeClr val="dk1"/>
                </a:solidFill>
                <a:latin typeface="Arial"/>
                <a:ea typeface="Arial"/>
                <a:cs typeface="Arial"/>
                <a:sym typeface="Arial"/>
              </a:rPr>
              <a:t>punti di ingresso ed uscita</a:t>
            </a:r>
            <a:r>
              <a:rPr b="0" i="0" lang="en-US" sz="2000" u="none" cap="none" strike="noStrike">
                <a:solidFill>
                  <a:schemeClr val="dk1"/>
                </a:solidFill>
                <a:latin typeface="Arial"/>
                <a:ea typeface="Arial"/>
                <a:cs typeface="Arial"/>
                <a:sym typeface="Arial"/>
              </a:rPr>
              <a:t> (indicati da apposita segnaletica orizzontale e verticale) attraverso i quali gli studenti delle rispettive classi devono transitare durante le operazioni di ingresso e di uscita.  </a:t>
            </a:r>
            <a:endParaRPr/>
          </a:p>
          <a:p>
            <a:pPr indent="127000" lvl="0" marL="0" marR="0" rtl="0" algn="l">
              <a:lnSpc>
                <a:spcPct val="110000"/>
              </a:lnSpc>
              <a:spcBef>
                <a:spcPts val="1000"/>
              </a:spcBef>
              <a:spcAft>
                <a:spcPts val="0"/>
              </a:spcAft>
              <a:buClr>
                <a:schemeClr val="dk1"/>
              </a:buClr>
              <a:buSzPts val="2000"/>
              <a:buFont typeface="Arial"/>
              <a:buNone/>
            </a:pPr>
            <a:r>
              <a:t/>
            </a:r>
            <a:endParaRPr b="0" i="0" sz="2000" u="none" cap="none" strike="noStrike">
              <a:solidFill>
                <a:schemeClr val="dk1"/>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54" name="Shape 254"/>
        <p:cNvGrpSpPr/>
        <p:nvPr/>
      </p:nvGrpSpPr>
      <p:grpSpPr>
        <a:xfrm>
          <a:off x="0" y="0"/>
          <a:ext cx="0" cy="0"/>
          <a:chOff x="0" y="0"/>
          <a:chExt cx="0" cy="0"/>
        </a:xfrm>
      </p:grpSpPr>
      <p:sp>
        <p:nvSpPr>
          <p:cNvPr id="255" name="Google Shape;255;p15"/>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56" name="Google Shape;256;p15"/>
          <p:cNvSpPr/>
          <p:nvPr/>
        </p:nvSpPr>
        <p:spPr>
          <a:xfrm>
            <a:off x="0" y="1"/>
            <a:ext cx="6291618" cy="5097980"/>
          </a:xfrm>
          <a:custGeom>
            <a:rect b="b" l="l" r="r" t="t"/>
            <a:pathLst>
              <a:path extrusionOk="0" h="5753325" w="6443456">
                <a:moveTo>
                  <a:pt x="0" y="0"/>
                </a:moveTo>
                <a:lnTo>
                  <a:pt x="6438980" y="0"/>
                </a:lnTo>
                <a:cubicBezTo>
                  <a:pt x="6439002" y="49"/>
                  <a:pt x="6439025" y="98"/>
                  <a:pt x="6439047" y="147"/>
                </a:cubicBezTo>
                <a:lnTo>
                  <a:pt x="6443456" y="130105"/>
                </a:lnTo>
                <a:cubicBezTo>
                  <a:pt x="6430828" y="154008"/>
                  <a:pt x="6411458" y="168030"/>
                  <a:pt x="6422751" y="174163"/>
                </a:cubicBezTo>
                <a:cubicBezTo>
                  <a:pt x="6418487" y="214830"/>
                  <a:pt x="6390727" y="235497"/>
                  <a:pt x="6396598" y="274847"/>
                </a:cubicBezTo>
                <a:cubicBezTo>
                  <a:pt x="6403386" y="335822"/>
                  <a:pt x="6333127" y="414969"/>
                  <a:pt x="6337615" y="471794"/>
                </a:cubicBezTo>
                <a:cubicBezTo>
                  <a:pt x="6324407" y="534783"/>
                  <a:pt x="6296331" y="556933"/>
                  <a:pt x="6304423" y="582623"/>
                </a:cubicBezTo>
                <a:cubicBezTo>
                  <a:pt x="6293676" y="611941"/>
                  <a:pt x="6296956" y="631352"/>
                  <a:pt x="6303977" y="664291"/>
                </a:cubicBezTo>
                <a:cubicBezTo>
                  <a:pt x="6302444" y="677879"/>
                  <a:pt x="6301462" y="685268"/>
                  <a:pt x="6299372" y="697330"/>
                </a:cubicBezTo>
                <a:cubicBezTo>
                  <a:pt x="6314387" y="714913"/>
                  <a:pt x="6313827" y="721408"/>
                  <a:pt x="6309888" y="754001"/>
                </a:cubicBezTo>
                <a:cubicBezTo>
                  <a:pt x="6306930" y="769492"/>
                  <a:pt x="6343751" y="814234"/>
                  <a:pt x="6339879" y="811136"/>
                </a:cubicBezTo>
                <a:lnTo>
                  <a:pt x="6330065" y="893399"/>
                </a:lnTo>
                <a:cubicBezTo>
                  <a:pt x="6341065" y="929331"/>
                  <a:pt x="6340586" y="969703"/>
                  <a:pt x="6328618" y="1009766"/>
                </a:cubicBezTo>
                <a:cubicBezTo>
                  <a:pt x="6286987" y="1110847"/>
                  <a:pt x="6336677" y="1067927"/>
                  <a:pt x="6320797" y="1146964"/>
                </a:cubicBezTo>
                <a:cubicBezTo>
                  <a:pt x="6308238" y="1199586"/>
                  <a:pt x="6355190" y="1221191"/>
                  <a:pt x="6334400" y="1280757"/>
                </a:cubicBezTo>
                <a:lnTo>
                  <a:pt x="6356023" y="1356227"/>
                </a:lnTo>
                <a:cubicBezTo>
                  <a:pt x="6356068" y="1358140"/>
                  <a:pt x="6356112" y="1360054"/>
                  <a:pt x="6356157" y="1361967"/>
                </a:cubicBezTo>
                <a:cubicBezTo>
                  <a:pt x="6355533" y="1373512"/>
                  <a:pt x="6353847" y="1384370"/>
                  <a:pt x="6350613" y="1393569"/>
                </a:cubicBezTo>
                <a:cubicBezTo>
                  <a:pt x="6364468" y="1383914"/>
                  <a:pt x="6345614" y="1435855"/>
                  <a:pt x="6357062" y="1444071"/>
                </a:cubicBezTo>
                <a:cubicBezTo>
                  <a:pt x="6366618" y="1448518"/>
                  <a:pt x="6363125" y="1465312"/>
                  <a:pt x="6364832" y="1478763"/>
                </a:cubicBezTo>
                <a:cubicBezTo>
                  <a:pt x="6367033" y="1481449"/>
                  <a:pt x="6368644" y="1487606"/>
                  <a:pt x="6369745" y="1495680"/>
                </a:cubicBezTo>
                <a:cubicBezTo>
                  <a:pt x="6370129" y="1501564"/>
                  <a:pt x="6370514" y="1507447"/>
                  <a:pt x="6370898" y="1513331"/>
                </a:cubicBezTo>
                <a:lnTo>
                  <a:pt x="6339773" y="1527414"/>
                </a:lnTo>
                <a:cubicBezTo>
                  <a:pt x="6334226" y="1566662"/>
                  <a:pt x="6321052" y="1604564"/>
                  <a:pt x="6321854" y="1635366"/>
                </a:cubicBezTo>
                <a:cubicBezTo>
                  <a:pt x="6320655" y="1701187"/>
                  <a:pt x="6292278" y="1721205"/>
                  <a:pt x="6299489" y="1784860"/>
                </a:cubicBezTo>
                <a:cubicBezTo>
                  <a:pt x="6294212" y="1831400"/>
                  <a:pt x="6277478" y="1829559"/>
                  <a:pt x="6267878" y="1858572"/>
                </a:cubicBezTo>
                <a:lnTo>
                  <a:pt x="6251146" y="1926167"/>
                </a:lnTo>
                <a:lnTo>
                  <a:pt x="6210686" y="2014834"/>
                </a:lnTo>
                <a:lnTo>
                  <a:pt x="6106652" y="2150572"/>
                </a:lnTo>
                <a:lnTo>
                  <a:pt x="6097813" y="2172208"/>
                </a:lnTo>
                <a:lnTo>
                  <a:pt x="6095990" y="2181185"/>
                </a:lnTo>
                <a:cubicBezTo>
                  <a:pt x="6094176" y="2187056"/>
                  <a:pt x="6092249" y="2190556"/>
                  <a:pt x="6090126" y="2192533"/>
                </a:cubicBezTo>
                <a:lnTo>
                  <a:pt x="6089503" y="2192543"/>
                </a:lnTo>
                <a:lnTo>
                  <a:pt x="6084946" y="2203694"/>
                </a:lnTo>
                <a:cubicBezTo>
                  <a:pt x="6068006" y="2222414"/>
                  <a:pt x="6006445" y="2274546"/>
                  <a:pt x="5987861" y="2304868"/>
                </a:cubicBezTo>
                <a:lnTo>
                  <a:pt x="5973439" y="2385635"/>
                </a:lnTo>
                <a:lnTo>
                  <a:pt x="5916727" y="2458777"/>
                </a:lnTo>
                <a:cubicBezTo>
                  <a:pt x="5897241" y="2491718"/>
                  <a:pt x="5869630" y="2534165"/>
                  <a:pt x="5856524" y="2583281"/>
                </a:cubicBezTo>
                <a:cubicBezTo>
                  <a:pt x="5857506" y="2592319"/>
                  <a:pt x="5833326" y="2744711"/>
                  <a:pt x="5838091" y="2753474"/>
                </a:cubicBezTo>
                <a:cubicBezTo>
                  <a:pt x="5785248" y="2871502"/>
                  <a:pt x="5778642" y="2803565"/>
                  <a:pt x="5744296" y="2893276"/>
                </a:cubicBezTo>
                <a:cubicBezTo>
                  <a:pt x="5695297" y="2988328"/>
                  <a:pt x="5724634" y="2958553"/>
                  <a:pt x="5682522" y="3044368"/>
                </a:cubicBezTo>
                <a:cubicBezTo>
                  <a:pt x="5632185" y="3125072"/>
                  <a:pt x="5597317" y="3217236"/>
                  <a:pt x="5557886" y="3304853"/>
                </a:cubicBezTo>
                <a:cubicBezTo>
                  <a:pt x="5482395" y="3325072"/>
                  <a:pt x="5519234" y="3371478"/>
                  <a:pt x="5483942" y="3416604"/>
                </a:cubicBezTo>
                <a:cubicBezTo>
                  <a:pt x="5462927" y="3437263"/>
                  <a:pt x="5484515" y="3475608"/>
                  <a:pt x="5461007" y="3503742"/>
                </a:cubicBezTo>
                <a:cubicBezTo>
                  <a:pt x="5452964" y="3510933"/>
                  <a:pt x="5447709" y="3554203"/>
                  <a:pt x="5437889" y="3559927"/>
                </a:cubicBezTo>
                <a:lnTo>
                  <a:pt x="5432770" y="3562948"/>
                </a:lnTo>
                <a:lnTo>
                  <a:pt x="5406795" y="3578594"/>
                </a:lnTo>
                <a:lnTo>
                  <a:pt x="5381495" y="3599883"/>
                </a:lnTo>
                <a:cubicBezTo>
                  <a:pt x="5373777" y="3608845"/>
                  <a:pt x="5367528" y="3619642"/>
                  <a:pt x="5363689" y="3633299"/>
                </a:cubicBezTo>
                <a:cubicBezTo>
                  <a:pt x="5370837" y="3689178"/>
                  <a:pt x="5280250" y="3728687"/>
                  <a:pt x="5291870" y="3799039"/>
                </a:cubicBezTo>
                <a:cubicBezTo>
                  <a:pt x="5291660" y="3823262"/>
                  <a:pt x="5263601" y="3888134"/>
                  <a:pt x="5241600" y="3894238"/>
                </a:cubicBezTo>
                <a:cubicBezTo>
                  <a:pt x="5232312" y="3906493"/>
                  <a:pt x="5231731" y="3924583"/>
                  <a:pt x="5211041" y="3924184"/>
                </a:cubicBezTo>
                <a:cubicBezTo>
                  <a:pt x="5184976" y="3926521"/>
                  <a:pt x="5198956" y="3986438"/>
                  <a:pt x="5176073" y="3970179"/>
                </a:cubicBezTo>
                <a:lnTo>
                  <a:pt x="5172826" y="3991773"/>
                </a:lnTo>
                <a:lnTo>
                  <a:pt x="5157053" y="3997708"/>
                </a:lnTo>
                <a:cubicBezTo>
                  <a:pt x="5140589" y="4003541"/>
                  <a:pt x="5128715" y="4008828"/>
                  <a:pt x="5127922" y="4022660"/>
                </a:cubicBezTo>
                <a:cubicBezTo>
                  <a:pt x="5105225" y="4035701"/>
                  <a:pt x="5043623" y="4065128"/>
                  <a:pt x="5020872" y="4075951"/>
                </a:cubicBezTo>
                <a:cubicBezTo>
                  <a:pt x="5006705" y="4069570"/>
                  <a:pt x="5001251" y="4081880"/>
                  <a:pt x="4991410" y="4087598"/>
                </a:cubicBezTo>
                <a:cubicBezTo>
                  <a:pt x="4974522" y="4085320"/>
                  <a:pt x="4937025" y="4121806"/>
                  <a:pt x="4930112" y="4138459"/>
                </a:cubicBezTo>
                <a:cubicBezTo>
                  <a:pt x="4918473" y="4190437"/>
                  <a:pt x="4844909" y="4190974"/>
                  <a:pt x="4834224" y="4231643"/>
                </a:cubicBezTo>
                <a:cubicBezTo>
                  <a:pt x="4827758" y="4239937"/>
                  <a:pt x="4820427" y="4245543"/>
                  <a:pt x="4812599" y="4249449"/>
                </a:cubicBezTo>
                <a:lnTo>
                  <a:pt x="4789188" y="4256678"/>
                </a:lnTo>
                <a:lnTo>
                  <a:pt x="4779554" y="4251313"/>
                </a:lnTo>
                <a:lnTo>
                  <a:pt x="4766885" y="4259812"/>
                </a:lnTo>
                <a:lnTo>
                  <a:pt x="4762510" y="4260383"/>
                </a:lnTo>
                <a:cubicBezTo>
                  <a:pt x="4754131" y="4261437"/>
                  <a:pt x="4745977" y="4262766"/>
                  <a:pt x="4738416" y="4265355"/>
                </a:cubicBezTo>
                <a:cubicBezTo>
                  <a:pt x="4764694" y="4302719"/>
                  <a:pt x="4678447" y="4293536"/>
                  <a:pt x="4712007" y="4317892"/>
                </a:cubicBezTo>
                <a:cubicBezTo>
                  <a:pt x="4675039" y="4338619"/>
                  <a:pt x="4716682" y="4356361"/>
                  <a:pt x="4658930" y="4348041"/>
                </a:cubicBezTo>
                <a:cubicBezTo>
                  <a:pt x="4614182" y="4379702"/>
                  <a:pt x="4505053" y="4447283"/>
                  <a:pt x="4443526" y="4507851"/>
                </a:cubicBezTo>
                <a:cubicBezTo>
                  <a:pt x="4410144" y="4540439"/>
                  <a:pt x="4338540" y="4659677"/>
                  <a:pt x="4289766" y="4711450"/>
                </a:cubicBezTo>
                <a:cubicBezTo>
                  <a:pt x="4238344" y="4747694"/>
                  <a:pt x="4215457" y="4807131"/>
                  <a:pt x="4150870" y="4818480"/>
                </a:cubicBezTo>
                <a:cubicBezTo>
                  <a:pt x="4103683" y="4855538"/>
                  <a:pt x="4148748" y="4891762"/>
                  <a:pt x="4006639" y="4933815"/>
                </a:cubicBezTo>
                <a:cubicBezTo>
                  <a:pt x="3736045" y="4990755"/>
                  <a:pt x="3474704" y="5040115"/>
                  <a:pt x="3298210" y="5070790"/>
                </a:cubicBezTo>
                <a:cubicBezTo>
                  <a:pt x="3121717" y="5101466"/>
                  <a:pt x="3041810" y="5115566"/>
                  <a:pt x="2947678" y="5117869"/>
                </a:cubicBezTo>
                <a:cubicBezTo>
                  <a:pt x="2853544" y="5120174"/>
                  <a:pt x="2858560" y="5135060"/>
                  <a:pt x="2822169" y="5129396"/>
                </a:cubicBezTo>
                <a:lnTo>
                  <a:pt x="2538773" y="5313397"/>
                </a:lnTo>
                <a:cubicBezTo>
                  <a:pt x="2405817" y="5334661"/>
                  <a:pt x="2144167" y="5431620"/>
                  <a:pt x="2014500" y="5519744"/>
                </a:cubicBezTo>
                <a:cubicBezTo>
                  <a:pt x="1982084" y="5541774"/>
                  <a:pt x="1956346" y="5565847"/>
                  <a:pt x="1934391" y="5591335"/>
                </a:cubicBezTo>
                <a:lnTo>
                  <a:pt x="1892550" y="5649708"/>
                </a:lnTo>
                <a:lnTo>
                  <a:pt x="1854769" y="5647691"/>
                </a:lnTo>
                <a:cubicBezTo>
                  <a:pt x="1838936" y="5647705"/>
                  <a:pt x="1823701" y="5648312"/>
                  <a:pt x="1809461" y="5648628"/>
                </a:cubicBezTo>
                <a:cubicBezTo>
                  <a:pt x="1834147" y="5698228"/>
                  <a:pt x="1737274" y="5633540"/>
                  <a:pt x="1745150" y="5693879"/>
                </a:cubicBezTo>
                <a:cubicBezTo>
                  <a:pt x="1734532" y="5692199"/>
                  <a:pt x="1724002" y="5688669"/>
                  <a:pt x="1713375" y="5684672"/>
                </a:cubicBezTo>
                <a:lnTo>
                  <a:pt x="1707808" y="5682611"/>
                </a:lnTo>
                <a:lnTo>
                  <a:pt x="1679313" y="5672360"/>
                </a:lnTo>
                <a:lnTo>
                  <a:pt x="1646933" y="5666227"/>
                </a:lnTo>
                <a:cubicBezTo>
                  <a:pt x="1635170" y="5665926"/>
                  <a:pt x="1622939" y="5667937"/>
                  <a:pt x="1610055" y="5673643"/>
                </a:cubicBezTo>
                <a:cubicBezTo>
                  <a:pt x="1571890" y="5714775"/>
                  <a:pt x="1484024" y="5669440"/>
                  <a:pt x="1437641" y="5723266"/>
                </a:cubicBezTo>
                <a:cubicBezTo>
                  <a:pt x="1418992" y="5738521"/>
                  <a:pt x="1351540" y="5757985"/>
                  <a:pt x="1332869" y="5744752"/>
                </a:cubicBezTo>
                <a:cubicBezTo>
                  <a:pt x="1317589" y="5745326"/>
                  <a:pt x="1303391" y="5756388"/>
                  <a:pt x="1290525" y="5740036"/>
                </a:cubicBezTo>
                <a:cubicBezTo>
                  <a:pt x="1272146" y="5721242"/>
                  <a:pt x="1235243" y="5770261"/>
                  <a:pt x="1233107" y="5742106"/>
                </a:cubicBezTo>
                <a:lnTo>
                  <a:pt x="1214532" y="5753325"/>
                </a:lnTo>
                <a:lnTo>
                  <a:pt x="1199955" y="5744831"/>
                </a:lnTo>
                <a:cubicBezTo>
                  <a:pt x="1185016" y="5735734"/>
                  <a:pt x="1173414" y="5729861"/>
                  <a:pt x="1162337" y="5738048"/>
                </a:cubicBezTo>
                <a:cubicBezTo>
                  <a:pt x="1137920" y="5728689"/>
                  <a:pt x="1076212" y="5699490"/>
                  <a:pt x="1053457" y="5688676"/>
                </a:cubicBezTo>
                <a:cubicBezTo>
                  <a:pt x="1049315" y="5673592"/>
                  <a:pt x="1036434" y="5677184"/>
                  <a:pt x="1025798" y="5673166"/>
                </a:cubicBezTo>
                <a:cubicBezTo>
                  <a:pt x="1016787" y="5658576"/>
                  <a:pt x="965030" y="5652626"/>
                  <a:pt x="947900" y="5657848"/>
                </a:cubicBezTo>
                <a:cubicBezTo>
                  <a:pt x="900757" y="5681878"/>
                  <a:pt x="853518" y="5624981"/>
                  <a:pt x="815627" y="5642557"/>
                </a:cubicBezTo>
                <a:cubicBezTo>
                  <a:pt x="805172" y="5642805"/>
                  <a:pt x="796221" y="5640669"/>
                  <a:pt x="788251" y="5637065"/>
                </a:cubicBezTo>
                <a:lnTo>
                  <a:pt x="767822" y="5623450"/>
                </a:lnTo>
                <a:lnTo>
                  <a:pt x="765791" y="5612539"/>
                </a:lnTo>
                <a:lnTo>
                  <a:pt x="751230" y="5608092"/>
                </a:lnTo>
                <a:lnTo>
                  <a:pt x="748008" y="5605052"/>
                </a:lnTo>
                <a:cubicBezTo>
                  <a:pt x="741868" y="5599203"/>
                  <a:pt x="735661" y="5593704"/>
                  <a:pt x="728871" y="5589469"/>
                </a:cubicBezTo>
                <a:cubicBezTo>
                  <a:pt x="717035" y="5633700"/>
                  <a:pt x="669153" y="5560747"/>
                  <a:pt x="671898" y="5602363"/>
                </a:cubicBezTo>
                <a:cubicBezTo>
                  <a:pt x="632522" y="5586794"/>
                  <a:pt x="645467" y="5630489"/>
                  <a:pt x="615065" y="5580257"/>
                </a:cubicBezTo>
                <a:cubicBezTo>
                  <a:pt x="562379" y="5565593"/>
                  <a:pt x="441250" y="5523701"/>
                  <a:pt x="355785" y="5514383"/>
                </a:cubicBezTo>
                <a:cubicBezTo>
                  <a:pt x="309622" y="5509152"/>
                  <a:pt x="172894" y="5529342"/>
                  <a:pt x="102269" y="5524347"/>
                </a:cubicBezTo>
                <a:cubicBezTo>
                  <a:pt x="72050" y="5515878"/>
                  <a:pt x="41939" y="5516649"/>
                  <a:pt x="13160" y="5514159"/>
                </a:cubicBezTo>
                <a:lnTo>
                  <a:pt x="0" y="5511735"/>
                </a:lnTo>
                <a:lnTo>
                  <a:pt x="0" y="0"/>
                </a:lnTo>
                <a:close/>
              </a:path>
            </a:pathLst>
          </a:custGeom>
          <a:solidFill>
            <a:srgbClr val="82766A">
              <a:alpha val="14901"/>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57" name="Google Shape;257;p15"/>
          <p:cNvSpPr txBox="1"/>
          <p:nvPr>
            <p:ph type="title"/>
          </p:nvPr>
        </p:nvSpPr>
        <p:spPr>
          <a:xfrm>
            <a:off x="838199" y="1068891"/>
            <a:ext cx="4259731" cy="1985085"/>
          </a:xfrm>
          <a:prstGeom prst="rect">
            <a:avLst/>
          </a:prstGeom>
          <a:noFill/>
          <a:ln>
            <a:noFill/>
          </a:ln>
        </p:spPr>
        <p:txBody>
          <a:bodyPr anchorCtr="0" anchor="b" bIns="45700" lIns="91425" spcFirstLastPara="1" rIns="91425" wrap="square" tIns="45700">
            <a:normAutofit/>
          </a:bodyPr>
          <a:lstStyle/>
          <a:p>
            <a:pPr indent="0" lvl="0" marL="0" marR="0" rtl="0" algn="ctr">
              <a:lnSpc>
                <a:spcPct val="90000"/>
              </a:lnSpc>
              <a:spcBef>
                <a:spcPts val="0"/>
              </a:spcBef>
              <a:spcAft>
                <a:spcPts val="0"/>
              </a:spcAft>
              <a:buClr>
                <a:srgbClr val="262626"/>
              </a:buClr>
              <a:buSzPts val="3300"/>
              <a:buFont typeface="Arial"/>
              <a:buNone/>
            </a:pPr>
            <a:r>
              <a:rPr b="1" i="0" lang="en-US" sz="3300" u="none" cap="none" strike="noStrike">
                <a:solidFill>
                  <a:srgbClr val="262626"/>
                </a:solidFill>
                <a:latin typeface="Arial"/>
                <a:ea typeface="Arial"/>
                <a:cs typeface="Arial"/>
                <a:sym typeface="Arial"/>
              </a:rPr>
              <a:t>Suddivisione degli edifici scolastici in settori</a:t>
            </a:r>
            <a:br>
              <a:rPr b="1" i="0" lang="en-US" sz="3300" u="sng" cap="none" strike="noStrike">
                <a:solidFill>
                  <a:srgbClr val="262626"/>
                </a:solidFill>
                <a:latin typeface="Arial"/>
                <a:ea typeface="Arial"/>
                <a:cs typeface="Arial"/>
                <a:sym typeface="Arial"/>
              </a:rPr>
            </a:br>
            <a:endParaRPr b="1" i="0" sz="3300" u="none" cap="none" strike="noStrike">
              <a:solidFill>
                <a:srgbClr val="262626"/>
              </a:solidFill>
              <a:latin typeface="Arial"/>
              <a:ea typeface="Arial"/>
              <a:cs typeface="Arial"/>
              <a:sym typeface="Arial"/>
            </a:endParaRPr>
          </a:p>
        </p:txBody>
      </p:sp>
      <p:sp>
        <p:nvSpPr>
          <p:cNvPr id="258" name="Google Shape;258;p15"/>
          <p:cNvSpPr/>
          <p:nvPr/>
        </p:nvSpPr>
        <p:spPr>
          <a:xfrm>
            <a:off x="910664" y="3440576"/>
            <a:ext cx="4114800" cy="2675059"/>
          </a:xfrm>
          <a:custGeom>
            <a:rect b="b" l="l" r="r" t="t"/>
            <a:pathLst>
              <a:path extrusionOk="0" h="2400300" w="2400300">
                <a:moveTo>
                  <a:pt x="0" y="0"/>
                </a:moveTo>
                <a:lnTo>
                  <a:pt x="2400300" y="0"/>
                </a:lnTo>
                <a:lnTo>
                  <a:pt x="2400300" y="2400300"/>
                </a:lnTo>
                <a:lnTo>
                  <a:pt x="0" y="2400300"/>
                </a:lnTo>
                <a:close/>
              </a:path>
            </a:pathLst>
          </a:custGeom>
          <a:solidFill>
            <a:srgbClr val="FFFFFF"/>
          </a:solidFill>
          <a:ln>
            <a:noFill/>
          </a:ln>
          <a:effectLst>
            <a:outerShdw blurRad="50800" rotWithShape="0" algn="tl" dir="3000000" dist="12700">
              <a:srgbClr val="000000">
                <a:alpha val="26666"/>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descr="Città" id="259" name="Google Shape;259;p15"/>
          <p:cNvPicPr preferRelativeResize="0"/>
          <p:nvPr/>
        </p:nvPicPr>
        <p:blipFill rotWithShape="1">
          <a:blip r:embed="rId3">
            <a:alphaModFix/>
          </a:blip>
          <a:srcRect b="0" l="0" r="0" t="0"/>
          <a:stretch/>
        </p:blipFill>
        <p:spPr>
          <a:xfrm>
            <a:off x="1742621" y="3555468"/>
            <a:ext cx="2450885" cy="2450885"/>
          </a:xfrm>
          <a:prstGeom prst="rect">
            <a:avLst/>
          </a:prstGeom>
          <a:noFill/>
          <a:ln>
            <a:noFill/>
          </a:ln>
        </p:spPr>
      </p:pic>
      <p:sp>
        <p:nvSpPr>
          <p:cNvPr id="260" name="Google Shape;260;p15"/>
          <p:cNvSpPr/>
          <p:nvPr/>
        </p:nvSpPr>
        <p:spPr>
          <a:xfrm>
            <a:off x="2114188" y="5840345"/>
            <a:ext cx="1707751" cy="428984"/>
          </a:xfrm>
          <a:custGeom>
            <a:rect b="b" l="l" r="r" t="t"/>
            <a:pathLst>
              <a:path extrusionOk="0" h="594531" w="2201784">
                <a:moveTo>
                  <a:pt x="13413" y="26000"/>
                </a:moveTo>
                <a:cubicBezTo>
                  <a:pt x="37534" y="24897"/>
                  <a:pt x="66194" y="1103"/>
                  <a:pt x="90315" y="0"/>
                </a:cubicBezTo>
                <a:lnTo>
                  <a:pt x="2164992" y="12386"/>
                </a:lnTo>
                <a:cubicBezTo>
                  <a:pt x="2164717" y="43049"/>
                  <a:pt x="2182593" y="78249"/>
                  <a:pt x="2182318" y="108912"/>
                </a:cubicBezTo>
                <a:cubicBezTo>
                  <a:pt x="2188231" y="177186"/>
                  <a:pt x="2189743" y="342869"/>
                  <a:pt x="2191393" y="422031"/>
                </a:cubicBezTo>
                <a:cubicBezTo>
                  <a:pt x="2193043" y="501193"/>
                  <a:pt x="2213396" y="555146"/>
                  <a:pt x="2192219" y="583886"/>
                </a:cubicBezTo>
                <a:cubicBezTo>
                  <a:pt x="2172279" y="582877"/>
                  <a:pt x="2093346" y="595483"/>
                  <a:pt x="2073406" y="594474"/>
                </a:cubicBezTo>
                <a:lnTo>
                  <a:pt x="22489" y="583886"/>
                </a:lnTo>
                <a:cubicBezTo>
                  <a:pt x="5849" y="592962"/>
                  <a:pt x="27580" y="542791"/>
                  <a:pt x="26783" y="512790"/>
                </a:cubicBezTo>
                <a:cubicBezTo>
                  <a:pt x="25986" y="482789"/>
                  <a:pt x="18464" y="450015"/>
                  <a:pt x="17708" y="403879"/>
                </a:cubicBezTo>
                <a:cubicBezTo>
                  <a:pt x="16952" y="357743"/>
                  <a:pt x="-14855" y="308787"/>
                  <a:pt x="8632" y="235975"/>
                </a:cubicBezTo>
                <a:cubicBezTo>
                  <a:pt x="7119" y="142994"/>
                  <a:pt x="-201" y="65329"/>
                  <a:pt x="13413" y="26000"/>
                </a:cubicBezTo>
                <a:close/>
              </a:path>
            </a:pathLst>
          </a:custGeom>
          <a:solidFill>
            <a:srgbClr val="D9D4D0">
              <a:alpha val="49803"/>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61" name="Google Shape;261;p15"/>
          <p:cNvSpPr txBox="1"/>
          <p:nvPr>
            <p:ph idx="1" type="body"/>
          </p:nvPr>
        </p:nvSpPr>
        <p:spPr>
          <a:xfrm>
            <a:off x="5857420" y="723153"/>
            <a:ext cx="5893145" cy="5392482"/>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rgbClr val="A53010"/>
              </a:buClr>
              <a:buSzPts val="1000"/>
              <a:buFont typeface="Noto Sans Symbols"/>
              <a:buNone/>
            </a:pPr>
            <a:r>
              <a:rPr b="1" lang="en-US" sz="2000">
                <a:latin typeface="Arial"/>
                <a:ea typeface="Arial"/>
                <a:cs typeface="Arial"/>
                <a:sym typeface="Arial"/>
              </a:rPr>
              <a:t>Agli studenti è fatto rigoroso divieto di transitare dal settore che comprende l’aula assegnata alla propria classe verso altri settori</a:t>
            </a:r>
            <a:r>
              <a:rPr lang="en-US" sz="2000">
                <a:latin typeface="Arial"/>
                <a:ea typeface="Arial"/>
                <a:cs typeface="Arial"/>
                <a:sym typeface="Arial"/>
              </a:rPr>
              <a:t> per tutta la loro permanenza all’interno degli edifici della scuola, tranne quando devono recarsi, sempre rispettando il distanziamento fisico e i sensi di marcia indicati nella segnaletica, e indossando la mascherina:</a:t>
            </a:r>
            <a:endParaRPr/>
          </a:p>
          <a:p>
            <a:pPr indent="0" lvl="0" marL="0" rtl="0" algn="l">
              <a:lnSpc>
                <a:spcPct val="90000"/>
              </a:lnSpc>
              <a:spcBef>
                <a:spcPts val="1000"/>
              </a:spcBef>
              <a:spcAft>
                <a:spcPts val="0"/>
              </a:spcAft>
              <a:buClr>
                <a:schemeClr val="dk1"/>
              </a:buClr>
              <a:buSzPts val="2000"/>
              <a:buNone/>
            </a:pPr>
            <a:r>
              <a:t/>
            </a:r>
            <a:endParaRPr b="1" sz="2000">
              <a:latin typeface="Arial"/>
              <a:ea typeface="Arial"/>
              <a:cs typeface="Arial"/>
              <a:sym typeface="Arial"/>
            </a:endParaRPr>
          </a:p>
          <a:p>
            <a:pPr indent="-342900" lvl="1" marL="800100" rtl="0" algn="l">
              <a:lnSpc>
                <a:spcPct val="90000"/>
              </a:lnSpc>
              <a:spcBef>
                <a:spcPts val="500"/>
              </a:spcBef>
              <a:spcAft>
                <a:spcPts val="0"/>
              </a:spcAft>
              <a:buClr>
                <a:schemeClr val="dk1"/>
              </a:buClr>
              <a:buSzPts val="1000"/>
              <a:buFont typeface="Noto Sans Symbols"/>
              <a:buChar char="∙"/>
            </a:pPr>
            <a:r>
              <a:rPr b="1" lang="en-US" sz="2000">
                <a:latin typeface="Arial"/>
                <a:ea typeface="Arial"/>
                <a:cs typeface="Arial"/>
                <a:sym typeface="Arial"/>
              </a:rPr>
              <a:t>in uno dei laboratori didattici della scuola, </a:t>
            </a:r>
            <a:r>
              <a:rPr lang="en-US" sz="2000">
                <a:latin typeface="Arial"/>
                <a:ea typeface="Arial"/>
                <a:cs typeface="Arial"/>
                <a:sym typeface="Arial"/>
              </a:rPr>
              <a:t>nelle palestre o in altri luoghi esterni alla scuola con la propria classe solo se accompagnati dall’insegnante;</a:t>
            </a:r>
            <a:endParaRPr sz="2000">
              <a:latin typeface="Arial"/>
              <a:ea typeface="Arial"/>
              <a:cs typeface="Arial"/>
              <a:sym typeface="Arial"/>
            </a:endParaRPr>
          </a:p>
          <a:p>
            <a:pPr indent="-342900" lvl="1" marL="800100" rtl="0" algn="l">
              <a:lnSpc>
                <a:spcPct val="90000"/>
              </a:lnSpc>
              <a:spcBef>
                <a:spcPts val="500"/>
              </a:spcBef>
              <a:spcAft>
                <a:spcPts val="0"/>
              </a:spcAft>
              <a:buClr>
                <a:schemeClr val="dk1"/>
              </a:buClr>
              <a:buSzPts val="1000"/>
              <a:buFont typeface="Noto Sans Symbols"/>
              <a:buChar char="∙"/>
            </a:pPr>
            <a:r>
              <a:rPr b="1" lang="en-US" sz="2000">
                <a:latin typeface="Arial"/>
                <a:ea typeface="Arial"/>
                <a:cs typeface="Arial"/>
                <a:sym typeface="Arial"/>
              </a:rPr>
              <a:t>negli uffici di segreteria  </a:t>
            </a:r>
            <a:r>
              <a:rPr lang="en-US" sz="2000">
                <a:latin typeface="Arial"/>
                <a:ea typeface="Arial"/>
                <a:cs typeface="Arial"/>
                <a:sym typeface="Arial"/>
              </a:rPr>
              <a:t>su espressa richiesta di un componente del personale della Scuola e/o chiedendo il permesso all’insegnante;</a:t>
            </a:r>
            <a:endParaRPr sz="2000">
              <a:latin typeface="Arial"/>
              <a:ea typeface="Arial"/>
              <a:cs typeface="Arial"/>
              <a:sym typeface="Arial"/>
            </a:endParaRPr>
          </a:p>
          <a:p>
            <a:pPr indent="-342900" lvl="1" marL="800100" rtl="0" algn="l">
              <a:lnSpc>
                <a:spcPct val="90000"/>
              </a:lnSpc>
              <a:spcBef>
                <a:spcPts val="500"/>
              </a:spcBef>
              <a:spcAft>
                <a:spcPts val="0"/>
              </a:spcAft>
              <a:buClr>
                <a:schemeClr val="dk1"/>
              </a:buClr>
              <a:buSzPts val="1000"/>
              <a:buFont typeface="Noto Sans Symbols"/>
              <a:buChar char="∙"/>
            </a:pPr>
            <a:r>
              <a:rPr b="1" lang="en-US" sz="2000">
                <a:latin typeface="Arial"/>
                <a:ea typeface="Arial"/>
                <a:cs typeface="Arial"/>
                <a:sym typeface="Arial"/>
              </a:rPr>
              <a:t>ai servizi igienici </a:t>
            </a:r>
            <a:r>
              <a:rPr lang="en-US" sz="2000">
                <a:latin typeface="Arial"/>
                <a:ea typeface="Arial"/>
                <a:cs typeface="Arial"/>
                <a:sym typeface="Arial"/>
              </a:rPr>
              <a:t>se non presenti all’interno del proprio settore </a:t>
            </a:r>
            <a:endParaRPr sz="2000">
              <a:latin typeface="Arial"/>
              <a:ea typeface="Arial"/>
              <a:cs typeface="Arial"/>
              <a:sym typeface="Arial"/>
            </a:endParaRPr>
          </a:p>
          <a:p>
            <a:pPr indent="0" lvl="0" marL="0" rtl="0" algn="l">
              <a:lnSpc>
                <a:spcPct val="90000"/>
              </a:lnSpc>
              <a:spcBef>
                <a:spcPts val="1000"/>
              </a:spcBef>
              <a:spcAft>
                <a:spcPts val="0"/>
              </a:spcAft>
              <a:buClr>
                <a:schemeClr val="dk1"/>
              </a:buClr>
              <a:buSzPts val="2000"/>
              <a:buNone/>
            </a:pPr>
            <a:r>
              <a:t/>
            </a:r>
            <a:endParaRPr sz="2000">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5" name="Shape 265"/>
        <p:cNvGrpSpPr/>
        <p:nvPr/>
      </p:nvGrpSpPr>
      <p:grpSpPr>
        <a:xfrm>
          <a:off x="0" y="0"/>
          <a:ext cx="0" cy="0"/>
          <a:chOff x="0" y="0"/>
          <a:chExt cx="0" cy="0"/>
        </a:xfrm>
      </p:grpSpPr>
      <p:pic>
        <p:nvPicPr>
          <p:cNvPr descr="PLANIMETRIA_CORTILE.pdf" id="266" name="Google Shape;266;p16"/>
          <p:cNvPicPr preferRelativeResize="0"/>
          <p:nvPr/>
        </p:nvPicPr>
        <p:blipFill rotWithShape="1">
          <a:blip r:embed="rId3">
            <a:alphaModFix/>
          </a:blip>
          <a:srcRect b="5368" l="8285" r="6861" t="4648"/>
          <a:stretch/>
        </p:blipFill>
        <p:spPr>
          <a:xfrm>
            <a:off x="1588229" y="97504"/>
            <a:ext cx="8816613" cy="6606807"/>
          </a:xfrm>
          <a:prstGeom prst="rect">
            <a:avLst/>
          </a:prstGeom>
          <a:noFill/>
          <a:ln cap="flat" cmpd="sng" w="25400">
            <a:solidFill>
              <a:srgbClr val="000000"/>
            </a:solidFill>
            <a:prstDash val="solid"/>
            <a:miter lim="400000"/>
            <a:headEnd len="sm" w="sm" type="none"/>
            <a:tailEnd len="sm" w="sm" type="none"/>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0" name="Shape 270"/>
        <p:cNvGrpSpPr/>
        <p:nvPr/>
      </p:nvGrpSpPr>
      <p:grpSpPr>
        <a:xfrm>
          <a:off x="0" y="0"/>
          <a:ext cx="0" cy="0"/>
          <a:chOff x="0" y="0"/>
          <a:chExt cx="0" cy="0"/>
        </a:xfrm>
      </p:grpSpPr>
      <p:pic>
        <p:nvPicPr>
          <p:cNvPr id="271" name="Google Shape;271;p17"/>
          <p:cNvPicPr preferRelativeResize="0"/>
          <p:nvPr/>
        </p:nvPicPr>
        <p:blipFill rotWithShape="1">
          <a:blip r:embed="rId3">
            <a:alphaModFix/>
          </a:blip>
          <a:srcRect b="0" l="0" r="0" t="0"/>
          <a:stretch/>
        </p:blipFill>
        <p:spPr>
          <a:xfrm>
            <a:off x="28518" y="0"/>
            <a:ext cx="12134964" cy="68580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5" name="Shape 275"/>
        <p:cNvGrpSpPr/>
        <p:nvPr/>
      </p:nvGrpSpPr>
      <p:grpSpPr>
        <a:xfrm>
          <a:off x="0" y="0"/>
          <a:ext cx="0" cy="0"/>
          <a:chOff x="0" y="0"/>
          <a:chExt cx="0" cy="0"/>
        </a:xfrm>
      </p:grpSpPr>
      <p:pic>
        <p:nvPicPr>
          <p:cNvPr id="276" name="Google Shape;276;p18"/>
          <p:cNvPicPr preferRelativeResize="0"/>
          <p:nvPr/>
        </p:nvPicPr>
        <p:blipFill rotWithShape="1">
          <a:blip r:embed="rId3">
            <a:alphaModFix/>
          </a:blip>
          <a:srcRect b="0" l="0" r="0" t="0"/>
          <a:stretch/>
        </p:blipFill>
        <p:spPr>
          <a:xfrm>
            <a:off x="40314" y="0"/>
            <a:ext cx="12111371" cy="68580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0" name="Shape 280"/>
        <p:cNvGrpSpPr/>
        <p:nvPr/>
      </p:nvGrpSpPr>
      <p:grpSpPr>
        <a:xfrm>
          <a:off x="0" y="0"/>
          <a:ext cx="0" cy="0"/>
          <a:chOff x="0" y="0"/>
          <a:chExt cx="0" cy="0"/>
        </a:xfrm>
      </p:grpSpPr>
      <p:pic>
        <p:nvPicPr>
          <p:cNvPr id="281" name="Google Shape;281;p19"/>
          <p:cNvPicPr preferRelativeResize="0"/>
          <p:nvPr/>
        </p:nvPicPr>
        <p:blipFill rotWithShape="1">
          <a:blip r:embed="rId3">
            <a:alphaModFix/>
          </a:blip>
          <a:srcRect b="0" l="0" r="0" t="0"/>
          <a:stretch/>
        </p:blipFill>
        <p:spPr>
          <a:xfrm>
            <a:off x="48120" y="0"/>
            <a:ext cx="12095759" cy="68580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01" name="Shape 101"/>
        <p:cNvGrpSpPr/>
        <p:nvPr/>
      </p:nvGrpSpPr>
      <p:grpSpPr>
        <a:xfrm>
          <a:off x="0" y="0"/>
          <a:ext cx="0" cy="0"/>
          <a:chOff x="0" y="0"/>
          <a:chExt cx="0" cy="0"/>
        </a:xfrm>
      </p:grpSpPr>
      <p:sp>
        <p:nvSpPr>
          <p:cNvPr id="102" name="Google Shape;102;p2"/>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03" name="Google Shape;103;p2"/>
          <p:cNvSpPr txBox="1"/>
          <p:nvPr/>
        </p:nvSpPr>
        <p:spPr>
          <a:xfrm>
            <a:off x="6739128" y="638089"/>
            <a:ext cx="4818888" cy="1476801"/>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None/>
            </a:pPr>
            <a:r>
              <a:rPr b="0" i="0" lang="en-US" sz="2600" u="none" cap="none" strike="noStrike">
                <a:solidFill>
                  <a:schemeClr val="dk1"/>
                </a:solidFill>
                <a:latin typeface="Calibri"/>
                <a:ea typeface="Calibri"/>
                <a:cs typeface="Calibri"/>
                <a:sym typeface="Calibri"/>
              </a:rPr>
              <a:t>DOVE TROVO LE INFORMAZIONI UTILI PER L’AVVIO DELL’ANNO SCOLASTICO? </a:t>
            </a:r>
            <a:endParaRPr/>
          </a:p>
        </p:txBody>
      </p:sp>
      <p:pic>
        <p:nvPicPr>
          <p:cNvPr id="104" name="Google Shape;104;p2"/>
          <p:cNvPicPr preferRelativeResize="0"/>
          <p:nvPr/>
        </p:nvPicPr>
        <p:blipFill rotWithShape="1">
          <a:blip r:embed="rId3">
            <a:alphaModFix/>
          </a:blip>
          <a:srcRect b="0" l="0" r="0" t="0"/>
          <a:stretch/>
        </p:blipFill>
        <p:spPr>
          <a:xfrm>
            <a:off x="630936" y="1020230"/>
            <a:ext cx="5458968" cy="4817539"/>
          </a:xfrm>
          <a:prstGeom prst="rect">
            <a:avLst/>
          </a:prstGeom>
          <a:noFill/>
          <a:ln>
            <a:noFill/>
          </a:ln>
        </p:spPr>
      </p:pic>
      <p:sp>
        <p:nvSpPr>
          <p:cNvPr id="105" name="Google Shape;105;p2"/>
          <p:cNvSpPr/>
          <p:nvPr/>
        </p:nvSpPr>
        <p:spPr>
          <a:xfrm>
            <a:off x="6739128" y="2372868"/>
            <a:ext cx="3255095" cy="18288"/>
          </a:xfrm>
          <a:custGeom>
            <a:rect b="b" l="l" r="r" t="t"/>
            <a:pathLst>
              <a:path extrusionOk="0" fill="none" h="18288" w="3255095">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extrusionOk="0" h="18288" w="3255095">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cap="rnd" cmpd="sng" w="3810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06" name="Google Shape;106;p2"/>
          <p:cNvSpPr/>
          <p:nvPr/>
        </p:nvSpPr>
        <p:spPr>
          <a:xfrm>
            <a:off x="6739128" y="2664886"/>
            <a:ext cx="4818888" cy="3550789"/>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chemeClr val="dk1"/>
              </a:buClr>
              <a:buSzPts val="2200"/>
              <a:buFont typeface="Arial"/>
              <a:buChar char="•"/>
            </a:pPr>
            <a:r>
              <a:rPr b="0" i="0" lang="en-US" sz="2200" u="sng" cap="none" strike="noStrike">
                <a:solidFill>
                  <a:schemeClr val="dk1"/>
                </a:solidFill>
                <a:latin typeface="Calibri"/>
                <a:ea typeface="Calibri"/>
                <a:cs typeface="Calibri"/>
                <a:sym typeface="Calibri"/>
                <a:hlinkClick r:id="rId4">
                  <a:extLst>
                    <a:ext uri="{A12FA001-AC4F-418D-AE19-62706E023703}">
                      <ahyp:hlinkClr val="tx"/>
                    </a:ext>
                  </a:extLst>
                </a:hlinkClick>
              </a:rPr>
              <a:t>https://www.cattaneodeledda.edu.it</a:t>
            </a:r>
            <a:endParaRPr b="0" i="0" sz="2200" u="none" cap="none" strike="noStrike">
              <a:solidFill>
                <a:schemeClr val="dk1"/>
              </a:solidFill>
              <a:latin typeface="Calibri"/>
              <a:ea typeface="Calibri"/>
              <a:cs typeface="Calibri"/>
              <a:sym typeface="Calibri"/>
            </a:endParaRPr>
          </a:p>
          <a:p>
            <a:pPr indent="139700" lvl="0" marL="0" marR="0" rtl="0" algn="l">
              <a:lnSpc>
                <a:spcPct val="90000"/>
              </a:lnSpc>
              <a:spcBef>
                <a:spcPts val="600"/>
              </a:spcBef>
              <a:spcAft>
                <a:spcPts val="0"/>
              </a:spcAft>
              <a:buClr>
                <a:schemeClr val="dk1"/>
              </a:buClr>
              <a:buSzPts val="2200"/>
              <a:buFont typeface="Arial"/>
              <a:buNone/>
            </a:pPr>
            <a:r>
              <a:t/>
            </a:r>
            <a:endParaRPr b="0" i="0" sz="2200" u="none" cap="none" strike="noStrike">
              <a:solidFill>
                <a:schemeClr val="dk1"/>
              </a:solidFill>
              <a:latin typeface="Calibri"/>
              <a:ea typeface="Calibri"/>
              <a:cs typeface="Calibri"/>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5" name="Shape 285"/>
        <p:cNvGrpSpPr/>
        <p:nvPr/>
      </p:nvGrpSpPr>
      <p:grpSpPr>
        <a:xfrm>
          <a:off x="0" y="0"/>
          <a:ext cx="0" cy="0"/>
          <a:chOff x="0" y="0"/>
          <a:chExt cx="0" cy="0"/>
        </a:xfrm>
      </p:grpSpPr>
      <p:pic>
        <p:nvPicPr>
          <p:cNvPr id="286" name="Google Shape;286;p20"/>
          <p:cNvPicPr preferRelativeResize="0"/>
          <p:nvPr/>
        </p:nvPicPr>
        <p:blipFill rotWithShape="1">
          <a:blip r:embed="rId3">
            <a:alphaModFix/>
          </a:blip>
          <a:srcRect b="0" l="0" r="0" t="0"/>
          <a:stretch/>
        </p:blipFill>
        <p:spPr>
          <a:xfrm>
            <a:off x="10804" y="0"/>
            <a:ext cx="12170391" cy="685800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0" name="Shape 290"/>
        <p:cNvGrpSpPr/>
        <p:nvPr/>
      </p:nvGrpSpPr>
      <p:grpSpPr>
        <a:xfrm>
          <a:off x="0" y="0"/>
          <a:ext cx="0" cy="0"/>
          <a:chOff x="0" y="0"/>
          <a:chExt cx="0" cy="0"/>
        </a:xfrm>
      </p:grpSpPr>
      <p:pic>
        <p:nvPicPr>
          <p:cNvPr id="291" name="Google Shape;291;p21"/>
          <p:cNvPicPr preferRelativeResize="0"/>
          <p:nvPr/>
        </p:nvPicPr>
        <p:blipFill rotWithShape="1">
          <a:blip r:embed="rId3">
            <a:alphaModFix/>
          </a:blip>
          <a:srcRect b="0" l="0" r="0" t="0"/>
          <a:stretch/>
        </p:blipFill>
        <p:spPr>
          <a:xfrm>
            <a:off x="0" y="23471"/>
            <a:ext cx="12192000" cy="6811058"/>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5" name="Shape 295"/>
        <p:cNvGrpSpPr/>
        <p:nvPr/>
      </p:nvGrpSpPr>
      <p:grpSpPr>
        <a:xfrm>
          <a:off x="0" y="0"/>
          <a:ext cx="0" cy="0"/>
          <a:chOff x="0" y="0"/>
          <a:chExt cx="0" cy="0"/>
        </a:xfrm>
      </p:grpSpPr>
      <p:pic>
        <p:nvPicPr>
          <p:cNvPr descr="Immagine che contiene mappa&#10;&#10;Descrizione generata automaticamente" id="296" name="Google Shape;296;p22"/>
          <p:cNvPicPr preferRelativeResize="0"/>
          <p:nvPr/>
        </p:nvPicPr>
        <p:blipFill rotWithShape="1">
          <a:blip r:embed="rId3">
            <a:alphaModFix/>
          </a:blip>
          <a:srcRect b="0" l="0" r="0" t="0"/>
          <a:stretch/>
        </p:blipFill>
        <p:spPr>
          <a:xfrm>
            <a:off x="11959" y="0"/>
            <a:ext cx="12168081" cy="685800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0" name="Shape 300"/>
        <p:cNvGrpSpPr/>
        <p:nvPr/>
      </p:nvGrpSpPr>
      <p:grpSpPr>
        <a:xfrm>
          <a:off x="0" y="0"/>
          <a:ext cx="0" cy="0"/>
          <a:chOff x="0" y="0"/>
          <a:chExt cx="0" cy="0"/>
        </a:xfrm>
      </p:grpSpPr>
      <p:pic>
        <p:nvPicPr>
          <p:cNvPr id="301" name="Google Shape;301;p23"/>
          <p:cNvPicPr preferRelativeResize="0"/>
          <p:nvPr/>
        </p:nvPicPr>
        <p:blipFill rotWithShape="1">
          <a:blip r:embed="rId3">
            <a:alphaModFix/>
          </a:blip>
          <a:srcRect b="0" l="0" r="0" t="0"/>
          <a:stretch/>
        </p:blipFill>
        <p:spPr>
          <a:xfrm>
            <a:off x="0" y="17899"/>
            <a:ext cx="12192000" cy="6822201"/>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5" name="Shape 305"/>
        <p:cNvGrpSpPr/>
        <p:nvPr/>
      </p:nvGrpSpPr>
      <p:grpSpPr>
        <a:xfrm>
          <a:off x="0" y="0"/>
          <a:ext cx="0" cy="0"/>
          <a:chOff x="0" y="0"/>
          <a:chExt cx="0" cy="0"/>
        </a:xfrm>
      </p:grpSpPr>
      <p:pic>
        <p:nvPicPr>
          <p:cNvPr id="306" name="Google Shape;306;p24"/>
          <p:cNvPicPr preferRelativeResize="0"/>
          <p:nvPr/>
        </p:nvPicPr>
        <p:blipFill rotWithShape="1">
          <a:blip r:embed="rId3">
            <a:alphaModFix/>
          </a:blip>
          <a:srcRect b="0" l="0" r="0" t="0"/>
          <a:stretch/>
        </p:blipFill>
        <p:spPr>
          <a:xfrm>
            <a:off x="0" y="40627"/>
            <a:ext cx="12192000" cy="6776746"/>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0" name="Shape 310"/>
        <p:cNvGrpSpPr/>
        <p:nvPr/>
      </p:nvGrpSpPr>
      <p:grpSpPr>
        <a:xfrm>
          <a:off x="0" y="0"/>
          <a:ext cx="0" cy="0"/>
          <a:chOff x="0" y="0"/>
          <a:chExt cx="0" cy="0"/>
        </a:xfrm>
      </p:grpSpPr>
      <p:pic>
        <p:nvPicPr>
          <p:cNvPr id="311" name="Google Shape;311;p25"/>
          <p:cNvPicPr preferRelativeResize="0"/>
          <p:nvPr/>
        </p:nvPicPr>
        <p:blipFill rotWithShape="1">
          <a:blip r:embed="rId3">
            <a:alphaModFix/>
          </a:blip>
          <a:srcRect b="0" l="0" r="0" t="0"/>
          <a:stretch/>
        </p:blipFill>
        <p:spPr>
          <a:xfrm>
            <a:off x="0" y="56527"/>
            <a:ext cx="12192000" cy="6744946"/>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5" name="Shape 315"/>
        <p:cNvGrpSpPr/>
        <p:nvPr/>
      </p:nvGrpSpPr>
      <p:grpSpPr>
        <a:xfrm>
          <a:off x="0" y="0"/>
          <a:ext cx="0" cy="0"/>
          <a:chOff x="0" y="0"/>
          <a:chExt cx="0" cy="0"/>
        </a:xfrm>
      </p:grpSpPr>
      <p:pic>
        <p:nvPicPr>
          <p:cNvPr id="316" name="Google Shape;316;p26"/>
          <p:cNvPicPr preferRelativeResize="0"/>
          <p:nvPr/>
        </p:nvPicPr>
        <p:blipFill rotWithShape="1">
          <a:blip r:embed="rId3">
            <a:alphaModFix/>
          </a:blip>
          <a:srcRect b="0" l="0" r="0" t="0"/>
          <a:stretch/>
        </p:blipFill>
        <p:spPr>
          <a:xfrm>
            <a:off x="0" y="47919"/>
            <a:ext cx="12192000" cy="6762161"/>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0" name="Shape 320"/>
        <p:cNvGrpSpPr/>
        <p:nvPr/>
      </p:nvGrpSpPr>
      <p:grpSpPr>
        <a:xfrm>
          <a:off x="0" y="0"/>
          <a:ext cx="0" cy="0"/>
          <a:chOff x="0" y="0"/>
          <a:chExt cx="0" cy="0"/>
        </a:xfrm>
      </p:grpSpPr>
      <p:pic>
        <p:nvPicPr>
          <p:cNvPr id="321" name="Google Shape;321;p27"/>
          <p:cNvPicPr preferRelativeResize="0"/>
          <p:nvPr/>
        </p:nvPicPr>
        <p:blipFill rotWithShape="1">
          <a:blip r:embed="rId3">
            <a:alphaModFix/>
          </a:blip>
          <a:srcRect b="0" l="0" r="0" t="0"/>
          <a:stretch/>
        </p:blipFill>
        <p:spPr>
          <a:xfrm>
            <a:off x="0" y="36088"/>
            <a:ext cx="12192000" cy="6785824"/>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5" name="Shape 325"/>
        <p:cNvGrpSpPr/>
        <p:nvPr/>
      </p:nvGrpSpPr>
      <p:grpSpPr>
        <a:xfrm>
          <a:off x="0" y="0"/>
          <a:ext cx="0" cy="0"/>
          <a:chOff x="0" y="0"/>
          <a:chExt cx="0" cy="0"/>
        </a:xfrm>
      </p:grpSpPr>
      <p:pic>
        <p:nvPicPr>
          <p:cNvPr id="326" name="Google Shape;326;p28"/>
          <p:cNvPicPr preferRelativeResize="0"/>
          <p:nvPr/>
        </p:nvPicPr>
        <p:blipFill rotWithShape="1">
          <a:blip r:embed="rId3">
            <a:alphaModFix/>
          </a:blip>
          <a:srcRect b="0" l="0" r="0" t="0"/>
          <a:stretch/>
        </p:blipFill>
        <p:spPr>
          <a:xfrm>
            <a:off x="0" y="25272"/>
            <a:ext cx="12192000" cy="6807456"/>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0" name="Shape 330"/>
        <p:cNvGrpSpPr/>
        <p:nvPr/>
      </p:nvGrpSpPr>
      <p:grpSpPr>
        <a:xfrm>
          <a:off x="0" y="0"/>
          <a:ext cx="0" cy="0"/>
          <a:chOff x="0" y="0"/>
          <a:chExt cx="0" cy="0"/>
        </a:xfrm>
      </p:grpSpPr>
      <p:pic>
        <p:nvPicPr>
          <p:cNvPr id="331" name="Google Shape;331;p29"/>
          <p:cNvPicPr preferRelativeResize="0"/>
          <p:nvPr/>
        </p:nvPicPr>
        <p:blipFill rotWithShape="1">
          <a:blip r:embed="rId3">
            <a:alphaModFix/>
          </a:blip>
          <a:srcRect b="0" l="0" r="0" t="0"/>
          <a:stretch/>
        </p:blipFill>
        <p:spPr>
          <a:xfrm>
            <a:off x="0" y="4165"/>
            <a:ext cx="12192000" cy="6849669"/>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10" name="Shape 110"/>
        <p:cNvGrpSpPr/>
        <p:nvPr/>
      </p:nvGrpSpPr>
      <p:grpSpPr>
        <a:xfrm>
          <a:off x="0" y="0"/>
          <a:ext cx="0" cy="0"/>
          <a:chOff x="0" y="0"/>
          <a:chExt cx="0" cy="0"/>
        </a:xfrm>
      </p:grpSpPr>
      <p:sp>
        <p:nvSpPr>
          <p:cNvPr id="111" name="Google Shape;111;p3"/>
          <p:cNvSpPr/>
          <p:nvPr/>
        </p:nvSpPr>
        <p:spPr>
          <a:xfrm>
            <a:off x="0" y="0"/>
            <a:ext cx="12188952"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12" name="Google Shape;112;p3"/>
          <p:cNvSpPr txBox="1"/>
          <p:nvPr>
            <p:ph type="title"/>
          </p:nvPr>
        </p:nvSpPr>
        <p:spPr>
          <a:xfrm>
            <a:off x="5297762" y="329184"/>
            <a:ext cx="6251110" cy="178308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5400"/>
              <a:buFont typeface="Arial"/>
              <a:buNone/>
            </a:pPr>
            <a:r>
              <a:rPr b="1" lang="en-US" sz="5400">
                <a:latin typeface="Arial"/>
                <a:ea typeface="Arial"/>
                <a:cs typeface="Arial"/>
                <a:sym typeface="Arial"/>
              </a:rPr>
              <a:t>Regolamento </a:t>
            </a:r>
            <a:r>
              <a:rPr b="1" i="1" lang="en-US" sz="5400"/>
              <a:t>SARS</a:t>
            </a:r>
            <a:r>
              <a:rPr b="1" lang="en-US" sz="5400"/>
              <a:t>-</a:t>
            </a:r>
            <a:r>
              <a:rPr b="1" i="1" lang="en-US" sz="5400"/>
              <a:t>CoV</a:t>
            </a:r>
            <a:r>
              <a:rPr b="1" lang="en-US" sz="5400"/>
              <a:t>-</a:t>
            </a:r>
            <a:r>
              <a:rPr b="1" i="1" lang="en-US" sz="5400"/>
              <a:t>2</a:t>
            </a:r>
            <a:endParaRPr b="1" sz="5400"/>
          </a:p>
        </p:txBody>
      </p:sp>
      <p:pic>
        <p:nvPicPr>
          <p:cNvPr descr="23 Marzo 2020 – Studi podologici, ricadute delle ultime disposizioni  urgenti del Governo sull&amp;#39;esercizio professionale. – A.M.P.I." id="113" name="Google Shape;113;p3"/>
          <p:cNvPicPr preferRelativeResize="0"/>
          <p:nvPr/>
        </p:nvPicPr>
        <p:blipFill rotWithShape="1">
          <a:blip r:embed="rId3">
            <a:alphaModFix/>
          </a:blip>
          <a:srcRect b="-1" l="30359" r="34157" t="0"/>
          <a:stretch/>
        </p:blipFill>
        <p:spPr>
          <a:xfrm>
            <a:off x="1" y="10"/>
            <a:ext cx="4657344" cy="6857990"/>
          </a:xfrm>
          <a:custGeom>
            <a:rect b="b" l="l" r="r" t="t"/>
            <a:pathLst>
              <a:path extrusionOk="0" h="6858000" w="4657344">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a:noFill/>
          <a:ln>
            <a:noFill/>
          </a:ln>
        </p:spPr>
      </p:pic>
      <p:sp>
        <p:nvSpPr>
          <p:cNvPr id="114" name="Google Shape;114;p3"/>
          <p:cNvSpPr/>
          <p:nvPr/>
        </p:nvSpPr>
        <p:spPr>
          <a:xfrm>
            <a:off x="5297762" y="2374947"/>
            <a:ext cx="4243589" cy="18288"/>
          </a:xfrm>
          <a:custGeom>
            <a:rect b="b" l="l" r="r" t="t"/>
            <a:pathLst>
              <a:path extrusionOk="0" fill="none" h="18288" w="4243589">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extrusionOk="0" h="18288" w="4243589">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cap="rnd" cmpd="sng" w="4445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15" name="Google Shape;115;p3"/>
          <p:cNvSpPr txBox="1"/>
          <p:nvPr>
            <p:ph idx="1" type="body"/>
          </p:nvPr>
        </p:nvSpPr>
        <p:spPr>
          <a:xfrm>
            <a:off x="4824248" y="2706624"/>
            <a:ext cx="7189076" cy="3483864"/>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1800"/>
              <a:buNone/>
            </a:pPr>
            <a:r>
              <a:rPr lang="en-US" sz="1800">
                <a:latin typeface="Arial"/>
                <a:ea typeface="Arial"/>
                <a:cs typeface="Arial"/>
                <a:sym typeface="Arial"/>
              </a:rPr>
              <a:t>Il Regolamento, adottato per l’anno scolastico 2020/2021, si intende </a:t>
            </a:r>
            <a:r>
              <a:rPr b="1" lang="en-US" sz="1800">
                <a:latin typeface="Arial"/>
                <a:ea typeface="Arial"/>
                <a:cs typeface="Arial"/>
                <a:sym typeface="Arial"/>
              </a:rPr>
              <a:t>PROROGATO</a:t>
            </a:r>
            <a:r>
              <a:rPr lang="en-US" sz="1800">
                <a:latin typeface="Arial"/>
                <a:ea typeface="Arial"/>
                <a:cs typeface="Arial"/>
                <a:sym typeface="Arial"/>
              </a:rPr>
              <a:t> anche per </a:t>
            </a:r>
            <a:r>
              <a:rPr b="1" lang="en-US" sz="1800">
                <a:latin typeface="Arial"/>
                <a:ea typeface="Arial"/>
                <a:cs typeface="Arial"/>
                <a:sym typeface="Arial"/>
              </a:rPr>
              <a:t>l’anno scolastico 2021-22</a:t>
            </a:r>
            <a:r>
              <a:rPr lang="en-US" sz="1800">
                <a:latin typeface="Arial"/>
                <a:ea typeface="Arial"/>
                <a:cs typeface="Arial"/>
                <a:sym typeface="Arial"/>
              </a:rPr>
              <a:t>, con i dovuti aggiornamenti dettati dalle modifiche normative successivamente intervenute</a:t>
            </a:r>
            <a:endParaRPr sz="1800">
              <a:latin typeface="Arial"/>
              <a:ea typeface="Arial"/>
              <a:cs typeface="Arial"/>
              <a:sym typeface="Arial"/>
            </a:endParaRPr>
          </a:p>
          <a:p>
            <a:pPr indent="0" lvl="0" marL="0" rtl="0" algn="l">
              <a:lnSpc>
                <a:spcPct val="90000"/>
              </a:lnSpc>
              <a:spcBef>
                <a:spcPts val="1000"/>
              </a:spcBef>
              <a:spcAft>
                <a:spcPts val="0"/>
              </a:spcAft>
              <a:buClr>
                <a:schemeClr val="dk1"/>
              </a:buClr>
              <a:buSzPts val="1800"/>
              <a:buNone/>
            </a:pPr>
            <a:r>
              <a:t/>
            </a:r>
            <a:endParaRPr b="1" sz="1800">
              <a:latin typeface="Arial"/>
              <a:ea typeface="Arial"/>
              <a:cs typeface="Arial"/>
              <a:sym typeface="Arial"/>
            </a:endParaRPr>
          </a:p>
          <a:p>
            <a:pPr indent="0" lvl="0" marL="0" rtl="0" algn="l">
              <a:lnSpc>
                <a:spcPct val="90000"/>
              </a:lnSpc>
              <a:spcBef>
                <a:spcPts val="1000"/>
              </a:spcBef>
              <a:spcAft>
                <a:spcPts val="0"/>
              </a:spcAft>
              <a:buClr>
                <a:schemeClr val="dk1"/>
              </a:buClr>
              <a:buSzPts val="1800"/>
              <a:buNone/>
            </a:pPr>
            <a:r>
              <a:rPr b="1" lang="en-US" sz="1800">
                <a:latin typeface="Arial"/>
                <a:ea typeface="Arial"/>
                <a:cs typeface="Arial"/>
                <a:sym typeface="Arial"/>
              </a:rPr>
              <a:t>Il Regolamento ha validità per l’anno scolastico 2021/2022</a:t>
            </a:r>
            <a:r>
              <a:rPr lang="en-US" sz="1800">
                <a:latin typeface="Arial"/>
                <a:ea typeface="Arial"/>
                <a:cs typeface="Arial"/>
                <a:sym typeface="Arial"/>
              </a:rPr>
              <a:t>, salvo proroga, e </a:t>
            </a:r>
            <a:r>
              <a:rPr b="1" lang="en-US" sz="1800">
                <a:latin typeface="Arial"/>
                <a:ea typeface="Arial"/>
                <a:cs typeface="Arial"/>
                <a:sym typeface="Arial"/>
              </a:rPr>
              <a:t>può essere modificato dal Consiglio di Istituto </a:t>
            </a:r>
            <a:r>
              <a:rPr lang="en-US" sz="1800">
                <a:latin typeface="Arial"/>
                <a:ea typeface="Arial"/>
                <a:cs typeface="Arial"/>
                <a:sym typeface="Arial"/>
              </a:rPr>
              <a:t>anche su proposta delle singole componenti scolastiche e degli Organi collegiali, </a:t>
            </a:r>
            <a:r>
              <a:rPr b="1" lang="en-US" sz="1800">
                <a:latin typeface="Arial"/>
                <a:ea typeface="Arial"/>
                <a:cs typeface="Arial"/>
                <a:sym typeface="Arial"/>
              </a:rPr>
              <a:t>previa informazione e condivisione da parte di tutta la comunità scolastica</a:t>
            </a:r>
            <a:endParaRPr/>
          </a:p>
          <a:p>
            <a:pPr indent="0" lvl="0" marL="0" rtl="0" algn="l">
              <a:lnSpc>
                <a:spcPct val="90000"/>
              </a:lnSpc>
              <a:spcBef>
                <a:spcPts val="1000"/>
              </a:spcBef>
              <a:spcAft>
                <a:spcPts val="0"/>
              </a:spcAft>
              <a:buClr>
                <a:schemeClr val="dk1"/>
              </a:buClr>
              <a:buSzPts val="1800"/>
              <a:buNone/>
            </a:pPr>
            <a:r>
              <a:t/>
            </a:r>
            <a:endParaRPr sz="1800">
              <a:latin typeface="Arial"/>
              <a:ea typeface="Arial"/>
              <a:cs typeface="Arial"/>
              <a:sym typeface="Arial"/>
            </a:endParaRPr>
          </a:p>
          <a:p>
            <a:pPr indent="0" lvl="0" marL="0" rtl="0" algn="l">
              <a:lnSpc>
                <a:spcPct val="90000"/>
              </a:lnSpc>
              <a:spcBef>
                <a:spcPts val="1000"/>
              </a:spcBef>
              <a:spcAft>
                <a:spcPts val="0"/>
              </a:spcAft>
              <a:buClr>
                <a:schemeClr val="dk1"/>
              </a:buClr>
              <a:buSzPts val="1800"/>
              <a:buNone/>
            </a:pPr>
            <a:r>
              <a:rPr lang="en-US" sz="1800">
                <a:latin typeface="Arial"/>
                <a:ea typeface="Arial"/>
                <a:cs typeface="Arial"/>
                <a:sym typeface="Arial"/>
              </a:rPr>
              <a:t>La </a:t>
            </a:r>
            <a:r>
              <a:rPr b="1" lang="en-US" sz="1800">
                <a:latin typeface="Arial"/>
                <a:ea typeface="Arial"/>
                <a:cs typeface="Arial"/>
                <a:sym typeface="Arial"/>
              </a:rPr>
              <a:t>mancata osservanza </a:t>
            </a:r>
            <a:r>
              <a:rPr lang="en-US" sz="1800">
                <a:latin typeface="Arial"/>
                <a:ea typeface="Arial"/>
                <a:cs typeface="Arial"/>
                <a:sym typeface="Arial"/>
              </a:rPr>
              <a:t>delle norme contenute nel Regolamento comportare </a:t>
            </a:r>
            <a:r>
              <a:rPr b="1" lang="en-US" sz="1800">
                <a:latin typeface="Arial"/>
                <a:ea typeface="Arial"/>
                <a:cs typeface="Arial"/>
                <a:sym typeface="Arial"/>
              </a:rPr>
              <a:t>sanzioni disciplinari </a:t>
            </a:r>
            <a:r>
              <a:rPr lang="en-US" sz="1800">
                <a:latin typeface="Arial"/>
                <a:ea typeface="Arial"/>
                <a:cs typeface="Arial"/>
                <a:sym typeface="Arial"/>
              </a:rPr>
              <a:t>per gli studenti con effetti sulla valutazione intermedia e finale del comportamento</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35" name="Shape 335"/>
        <p:cNvGrpSpPr/>
        <p:nvPr/>
      </p:nvGrpSpPr>
      <p:grpSpPr>
        <a:xfrm>
          <a:off x="0" y="0"/>
          <a:ext cx="0" cy="0"/>
          <a:chOff x="0" y="0"/>
          <a:chExt cx="0" cy="0"/>
        </a:xfrm>
      </p:grpSpPr>
      <p:sp>
        <p:nvSpPr>
          <p:cNvPr id="336" name="Google Shape;336;p30"/>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37" name="Google Shape;337;p30"/>
          <p:cNvSpPr txBox="1"/>
          <p:nvPr>
            <p:ph type="title"/>
          </p:nvPr>
        </p:nvSpPr>
        <p:spPr>
          <a:xfrm>
            <a:off x="656823" y="962166"/>
            <a:ext cx="3103808" cy="4421876"/>
          </a:xfrm>
          <a:prstGeom prst="rect">
            <a:avLst/>
          </a:prstGeom>
          <a:noFill/>
          <a:ln>
            <a:noFill/>
          </a:ln>
        </p:spPr>
        <p:txBody>
          <a:bodyPr anchorCtr="0" anchor="t" bIns="45700" lIns="91425" spcFirstLastPara="1" rIns="91425" wrap="square" tIns="45700">
            <a:normAutofit/>
          </a:bodyPr>
          <a:lstStyle/>
          <a:p>
            <a:pPr indent="0" lvl="0" marL="0" rtl="0" algn="r">
              <a:lnSpc>
                <a:spcPct val="90000"/>
              </a:lnSpc>
              <a:spcBef>
                <a:spcPts val="0"/>
              </a:spcBef>
              <a:spcAft>
                <a:spcPts val="0"/>
              </a:spcAft>
              <a:buClr>
                <a:schemeClr val="dk1"/>
              </a:buClr>
              <a:buSzPts val="2700"/>
              <a:buFont typeface="Arial"/>
              <a:buNone/>
            </a:pPr>
            <a:r>
              <a:rPr b="1" lang="en-US" sz="2700">
                <a:latin typeface="Arial"/>
                <a:ea typeface="Arial"/>
                <a:cs typeface="Arial"/>
                <a:sym typeface="Arial"/>
              </a:rPr>
              <a:t>MISURE - </a:t>
            </a:r>
            <a:r>
              <a:rPr b="1" lang="en-US" sz="2400">
                <a:latin typeface="Arial"/>
                <a:ea typeface="Arial"/>
                <a:cs typeface="Arial"/>
                <a:sym typeface="Arial"/>
              </a:rPr>
              <a:t>Organizzative e di distanziamento fisico</a:t>
            </a:r>
            <a:br>
              <a:rPr b="1" lang="en-US" sz="4000"/>
            </a:br>
            <a:r>
              <a:rPr b="1" lang="en-US" sz="1800"/>
              <a:t>Suddivisione degli edifici scolastici in settori </a:t>
            </a:r>
            <a:br>
              <a:rPr b="1" lang="en-US" sz="1800"/>
            </a:br>
            <a:br>
              <a:rPr b="1" lang="en-US" sz="4000" u="sng">
                <a:latin typeface="Arial"/>
                <a:ea typeface="Arial"/>
                <a:cs typeface="Arial"/>
                <a:sym typeface="Arial"/>
              </a:rPr>
            </a:br>
            <a:endParaRPr b="1" sz="4000"/>
          </a:p>
        </p:txBody>
      </p:sp>
      <p:sp>
        <p:nvSpPr>
          <p:cNvPr id="338" name="Google Shape;338;p30"/>
          <p:cNvSpPr/>
          <p:nvPr/>
        </p:nvSpPr>
        <p:spPr>
          <a:xfrm flipH="1" rot="10800000">
            <a:off x="0" y="6400799"/>
            <a:ext cx="12192000" cy="456773"/>
          </a:xfrm>
          <a:prstGeom prst="rect">
            <a:avLst/>
          </a:prstGeom>
          <a:gradFill>
            <a:gsLst>
              <a:gs pos="0">
                <a:schemeClr val="accent1"/>
              </a:gs>
              <a:gs pos="100000">
                <a:srgbClr val="1F3864"/>
              </a:gs>
            </a:gsLst>
            <a:lin ang="66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39" name="Google Shape;339;p30"/>
          <p:cNvSpPr/>
          <p:nvPr/>
        </p:nvSpPr>
        <p:spPr>
          <a:xfrm flipH="1">
            <a:off x="4038599" y="6400799"/>
            <a:ext cx="8153398" cy="456772"/>
          </a:xfrm>
          <a:prstGeom prst="rect">
            <a:avLst/>
          </a:prstGeom>
          <a:gradFill>
            <a:gsLst>
              <a:gs pos="0">
                <a:srgbClr val="000000">
                  <a:alpha val="75686"/>
                </a:srgbClr>
              </a:gs>
              <a:gs pos="100000">
                <a:schemeClr val="accent1"/>
              </a:gs>
            </a:gsLst>
            <a:lin ang="174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grpSp>
        <p:nvGrpSpPr>
          <p:cNvPr id="340" name="Google Shape;340;p30"/>
          <p:cNvGrpSpPr/>
          <p:nvPr/>
        </p:nvGrpSpPr>
        <p:grpSpPr>
          <a:xfrm>
            <a:off x="4707953" y="614190"/>
            <a:ext cx="6536724" cy="5117828"/>
            <a:chOff x="0" y="0"/>
            <a:chExt cx="6536724" cy="5117828"/>
          </a:xfrm>
        </p:grpSpPr>
        <p:cxnSp>
          <p:nvCxnSpPr>
            <p:cNvPr id="341" name="Google Shape;341;p30"/>
            <p:cNvCxnSpPr/>
            <p:nvPr/>
          </p:nvCxnSpPr>
          <p:spPr>
            <a:xfrm>
              <a:off x="0" y="0"/>
              <a:ext cx="6536724" cy="0"/>
            </a:xfrm>
            <a:prstGeom prst="straightConnector1">
              <a:avLst/>
            </a:prstGeom>
            <a:solidFill>
              <a:srgbClr val="4372C3"/>
            </a:solidFill>
            <a:ln cap="flat" cmpd="sng" w="12700">
              <a:solidFill>
                <a:srgbClr val="4372C3"/>
              </a:solidFill>
              <a:prstDash val="solid"/>
              <a:miter lim="800000"/>
              <a:headEnd len="sm" w="sm" type="none"/>
              <a:tailEnd len="sm" w="sm" type="none"/>
            </a:ln>
          </p:spPr>
        </p:cxnSp>
        <p:sp>
          <p:nvSpPr>
            <p:cNvPr id="342" name="Google Shape;342;p30"/>
            <p:cNvSpPr/>
            <p:nvPr/>
          </p:nvSpPr>
          <p:spPr>
            <a:xfrm>
              <a:off x="0" y="0"/>
              <a:ext cx="6536724" cy="2558914"/>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3" name="Google Shape;343;p30"/>
            <p:cNvSpPr txBox="1"/>
            <p:nvPr/>
          </p:nvSpPr>
          <p:spPr>
            <a:xfrm>
              <a:off x="0" y="0"/>
              <a:ext cx="6536724" cy="2558914"/>
            </a:xfrm>
            <a:prstGeom prst="rect">
              <a:avLst/>
            </a:prstGeom>
            <a:noFill/>
            <a:ln>
              <a:noFill/>
            </a:ln>
          </p:spPr>
          <p:txBody>
            <a:bodyPr anchorCtr="0" anchor="t" bIns="87625" lIns="87625" spcFirstLastPara="1" rIns="87625" wrap="square" tIns="87625">
              <a:noAutofit/>
            </a:bodyPr>
            <a:lstStyle/>
            <a:p>
              <a:pPr indent="0" lvl="0" marL="0" marR="0" rtl="0" algn="l">
                <a:lnSpc>
                  <a:spcPct val="100000"/>
                </a:lnSpc>
                <a:spcBef>
                  <a:spcPts val="0"/>
                </a:spcBef>
                <a:spcAft>
                  <a:spcPts val="0"/>
                </a:spcAft>
                <a:buClr>
                  <a:schemeClr val="dk1"/>
                </a:buClr>
                <a:buSzPts val="2300"/>
                <a:buFont typeface="Arial"/>
                <a:buNone/>
              </a:pPr>
              <a:r>
                <a:rPr b="0" i="0" lang="en-US" sz="2300" u="none" cap="none" strike="noStrike">
                  <a:solidFill>
                    <a:schemeClr val="dk1"/>
                  </a:solidFill>
                  <a:latin typeface="Arial"/>
                  <a:ea typeface="Arial"/>
                  <a:cs typeface="Arial"/>
                  <a:sym typeface="Arial"/>
                </a:rPr>
                <a:t>Durante lo svolgimento delle attività didattiche, le studentesse e gli studenti dovranno sempre indossare la mascherina chirurgica e mantenere il </a:t>
              </a:r>
              <a:r>
                <a:rPr b="1" i="0" lang="en-US" sz="2300" u="none" cap="none" strike="noStrike">
                  <a:solidFill>
                    <a:schemeClr val="dk1"/>
                  </a:solidFill>
                  <a:latin typeface="Arial"/>
                  <a:ea typeface="Arial"/>
                  <a:cs typeface="Arial"/>
                  <a:sym typeface="Arial"/>
                </a:rPr>
                <a:t>distanziamento fisico interpersonale di almeno 1 metro - NELLE AULE IN CUI È POSSIBILE -</a:t>
              </a:r>
              <a:r>
                <a:rPr b="0" i="0" lang="en-US" sz="2300" u="none" cap="none" strike="noStrike">
                  <a:solidFill>
                    <a:schemeClr val="dk1"/>
                  </a:solidFill>
                  <a:latin typeface="Arial"/>
                  <a:ea typeface="Arial"/>
                  <a:cs typeface="Arial"/>
                  <a:sym typeface="Arial"/>
                </a:rPr>
                <a:t> nei laboratori e negli altri ambienti scolastici, e di almeno 2 metri nelle palestre.</a:t>
              </a:r>
              <a:endParaRPr b="0" i="0" sz="2300" u="none" cap="none" strike="noStrike">
                <a:solidFill>
                  <a:schemeClr val="dk1"/>
                </a:solidFill>
                <a:latin typeface="Arial"/>
                <a:ea typeface="Arial"/>
                <a:cs typeface="Arial"/>
                <a:sym typeface="Arial"/>
              </a:endParaRPr>
            </a:p>
          </p:txBody>
        </p:sp>
        <p:cxnSp>
          <p:nvCxnSpPr>
            <p:cNvPr id="344" name="Google Shape;344;p30"/>
            <p:cNvCxnSpPr/>
            <p:nvPr/>
          </p:nvCxnSpPr>
          <p:spPr>
            <a:xfrm>
              <a:off x="0" y="2558914"/>
              <a:ext cx="6536724" cy="0"/>
            </a:xfrm>
            <a:prstGeom prst="straightConnector1">
              <a:avLst/>
            </a:prstGeom>
            <a:solidFill>
              <a:srgbClr val="4372C3"/>
            </a:solidFill>
            <a:ln cap="flat" cmpd="sng" w="12700">
              <a:solidFill>
                <a:srgbClr val="4372C3"/>
              </a:solidFill>
              <a:prstDash val="solid"/>
              <a:miter lim="800000"/>
              <a:headEnd len="sm" w="sm" type="none"/>
              <a:tailEnd len="sm" w="sm" type="none"/>
            </a:ln>
          </p:spPr>
        </p:cxnSp>
        <p:sp>
          <p:nvSpPr>
            <p:cNvPr id="345" name="Google Shape;345;p30"/>
            <p:cNvSpPr/>
            <p:nvPr/>
          </p:nvSpPr>
          <p:spPr>
            <a:xfrm>
              <a:off x="0" y="2558914"/>
              <a:ext cx="6536724" cy="2558914"/>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6" name="Google Shape;346;p30"/>
            <p:cNvSpPr txBox="1"/>
            <p:nvPr/>
          </p:nvSpPr>
          <p:spPr>
            <a:xfrm>
              <a:off x="0" y="2558914"/>
              <a:ext cx="6536724" cy="2558914"/>
            </a:xfrm>
            <a:prstGeom prst="rect">
              <a:avLst/>
            </a:prstGeom>
            <a:noFill/>
            <a:ln>
              <a:noFill/>
            </a:ln>
          </p:spPr>
          <p:txBody>
            <a:bodyPr anchorCtr="0" anchor="t" bIns="87625" lIns="87625" spcFirstLastPara="1" rIns="87625" wrap="square" tIns="87625">
              <a:noAutofit/>
            </a:bodyPr>
            <a:lstStyle/>
            <a:p>
              <a:pPr indent="0" lvl="0" marL="0" marR="0" rtl="0" algn="l">
                <a:lnSpc>
                  <a:spcPct val="100000"/>
                </a:lnSpc>
                <a:spcBef>
                  <a:spcPts val="0"/>
                </a:spcBef>
                <a:spcAft>
                  <a:spcPts val="0"/>
                </a:spcAft>
                <a:buClr>
                  <a:schemeClr val="dk1"/>
                </a:buClr>
                <a:buSzPts val="2300"/>
                <a:buFont typeface="Arial"/>
                <a:buNone/>
              </a:pPr>
              <a:r>
                <a:rPr b="0" i="0" lang="en-US" sz="2300" u="none" cap="none" strike="noStrike">
                  <a:solidFill>
                    <a:schemeClr val="dk1"/>
                  </a:solidFill>
                  <a:latin typeface="Arial"/>
                  <a:ea typeface="Arial"/>
                  <a:cs typeface="Arial"/>
                  <a:sym typeface="Arial"/>
                </a:rPr>
                <a:t>Ciascuna aula didattica e ciascun laboratorio della scuola ha una capienza indicata e nota. L’aula è stata allestita in modo da garantire il distanziamento di 1 metro tra le rime buccali degli studenti, </a:t>
              </a:r>
              <a:r>
                <a:rPr b="1" i="0" lang="en-US" sz="2300" u="none" cap="none" strike="noStrike">
                  <a:solidFill>
                    <a:schemeClr val="dk1"/>
                  </a:solidFill>
                  <a:latin typeface="Arial"/>
                  <a:ea typeface="Arial"/>
                  <a:cs typeface="Arial"/>
                  <a:sym typeface="Arial"/>
                </a:rPr>
                <a:t>NELLE AULE IN CUI È POSSIBILE,</a:t>
              </a:r>
              <a:r>
                <a:rPr b="0" i="0" lang="en-US" sz="2300" u="none" cap="none" strike="noStrike">
                  <a:solidFill>
                    <a:schemeClr val="dk1"/>
                  </a:solidFill>
                  <a:latin typeface="Arial"/>
                  <a:ea typeface="Arial"/>
                  <a:cs typeface="Arial"/>
                  <a:sym typeface="Arial"/>
                </a:rPr>
                <a:t> e </a:t>
              </a:r>
              <a:r>
                <a:rPr b="1" i="0" lang="en-US" sz="2300" u="none" cap="none" strike="noStrike">
                  <a:solidFill>
                    <a:schemeClr val="dk1"/>
                  </a:solidFill>
                  <a:latin typeface="Arial"/>
                  <a:ea typeface="Arial"/>
                  <a:cs typeface="Arial"/>
                  <a:sym typeface="Arial"/>
                </a:rPr>
                <a:t>2 metri lineari tra docente e alunno</a:t>
              </a:r>
              <a:r>
                <a:rPr b="0" i="0" lang="en-US" sz="2300" u="none" cap="none" strike="noStrike">
                  <a:solidFill>
                    <a:schemeClr val="dk1"/>
                  </a:solidFill>
                  <a:latin typeface="Arial"/>
                  <a:ea typeface="Arial"/>
                  <a:cs typeface="Arial"/>
                  <a:sym typeface="Arial"/>
                </a:rPr>
                <a:t>.</a:t>
              </a:r>
              <a:endParaRPr/>
            </a:p>
          </p:txBody>
        </p:sp>
      </p:gr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50" name="Shape 350"/>
        <p:cNvGrpSpPr/>
        <p:nvPr/>
      </p:nvGrpSpPr>
      <p:grpSpPr>
        <a:xfrm>
          <a:off x="0" y="0"/>
          <a:ext cx="0" cy="0"/>
          <a:chOff x="0" y="0"/>
          <a:chExt cx="0" cy="0"/>
        </a:xfrm>
      </p:grpSpPr>
      <p:sp>
        <p:nvSpPr>
          <p:cNvPr id="351" name="Google Shape;351;p31"/>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52" name="Google Shape;352;p31"/>
          <p:cNvSpPr txBox="1"/>
          <p:nvPr>
            <p:ph type="title"/>
          </p:nvPr>
        </p:nvSpPr>
        <p:spPr>
          <a:xfrm>
            <a:off x="656823" y="962166"/>
            <a:ext cx="3103808" cy="4421876"/>
          </a:xfrm>
          <a:prstGeom prst="rect">
            <a:avLst/>
          </a:prstGeom>
          <a:noFill/>
          <a:ln>
            <a:noFill/>
          </a:ln>
        </p:spPr>
        <p:txBody>
          <a:bodyPr anchorCtr="0" anchor="t" bIns="45700" lIns="91425" spcFirstLastPara="1" rIns="91425" wrap="square" tIns="45700">
            <a:normAutofit/>
          </a:bodyPr>
          <a:lstStyle/>
          <a:p>
            <a:pPr indent="0" lvl="0" marL="0" rtl="0" algn="r">
              <a:lnSpc>
                <a:spcPct val="90000"/>
              </a:lnSpc>
              <a:spcBef>
                <a:spcPts val="0"/>
              </a:spcBef>
              <a:spcAft>
                <a:spcPts val="0"/>
              </a:spcAft>
              <a:buClr>
                <a:schemeClr val="dk1"/>
              </a:buClr>
              <a:buSzPts val="2700"/>
              <a:buFont typeface="Arial"/>
              <a:buNone/>
            </a:pPr>
            <a:r>
              <a:rPr b="1" lang="en-US" sz="2700">
                <a:latin typeface="Arial"/>
                <a:ea typeface="Arial"/>
                <a:cs typeface="Arial"/>
                <a:sym typeface="Arial"/>
              </a:rPr>
              <a:t>MISURE - </a:t>
            </a:r>
            <a:r>
              <a:rPr b="1" lang="en-US" sz="2400">
                <a:latin typeface="Arial"/>
                <a:ea typeface="Arial"/>
                <a:cs typeface="Arial"/>
                <a:sym typeface="Arial"/>
              </a:rPr>
              <a:t>Organizzative e di distanziamento fisico</a:t>
            </a:r>
            <a:br>
              <a:rPr b="1" lang="en-US" sz="4000"/>
            </a:br>
            <a:r>
              <a:rPr b="1" lang="en-US" sz="1800"/>
              <a:t>Suddivisione degli edifici scolastici in settori </a:t>
            </a:r>
            <a:br>
              <a:rPr b="1" lang="en-US" sz="1800"/>
            </a:br>
            <a:br>
              <a:rPr b="1" lang="en-US" sz="4000" u="sng">
                <a:latin typeface="Arial"/>
                <a:ea typeface="Arial"/>
                <a:cs typeface="Arial"/>
                <a:sym typeface="Arial"/>
              </a:rPr>
            </a:br>
            <a:endParaRPr b="1" sz="4000"/>
          </a:p>
        </p:txBody>
      </p:sp>
      <p:sp>
        <p:nvSpPr>
          <p:cNvPr id="353" name="Google Shape;353;p31"/>
          <p:cNvSpPr/>
          <p:nvPr/>
        </p:nvSpPr>
        <p:spPr>
          <a:xfrm flipH="1" rot="10800000">
            <a:off x="0" y="6400799"/>
            <a:ext cx="12192000" cy="456773"/>
          </a:xfrm>
          <a:prstGeom prst="rect">
            <a:avLst/>
          </a:prstGeom>
          <a:gradFill>
            <a:gsLst>
              <a:gs pos="0">
                <a:schemeClr val="accent1"/>
              </a:gs>
              <a:gs pos="100000">
                <a:srgbClr val="1F3864"/>
              </a:gs>
            </a:gsLst>
            <a:lin ang="66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54" name="Google Shape;354;p31"/>
          <p:cNvSpPr/>
          <p:nvPr/>
        </p:nvSpPr>
        <p:spPr>
          <a:xfrm flipH="1">
            <a:off x="4038599" y="6400799"/>
            <a:ext cx="8153398" cy="456772"/>
          </a:xfrm>
          <a:prstGeom prst="rect">
            <a:avLst/>
          </a:prstGeom>
          <a:gradFill>
            <a:gsLst>
              <a:gs pos="0">
                <a:srgbClr val="000000">
                  <a:alpha val="75686"/>
                </a:srgbClr>
              </a:gs>
              <a:gs pos="100000">
                <a:schemeClr val="accent1"/>
              </a:gs>
            </a:gsLst>
            <a:lin ang="174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grpSp>
        <p:nvGrpSpPr>
          <p:cNvPr id="355" name="Google Shape;355;p31"/>
          <p:cNvGrpSpPr/>
          <p:nvPr/>
        </p:nvGrpSpPr>
        <p:grpSpPr>
          <a:xfrm>
            <a:off x="4707953" y="614190"/>
            <a:ext cx="6536724" cy="5117828"/>
            <a:chOff x="0" y="0"/>
            <a:chExt cx="6536724" cy="5117828"/>
          </a:xfrm>
        </p:grpSpPr>
        <p:cxnSp>
          <p:nvCxnSpPr>
            <p:cNvPr id="356" name="Google Shape;356;p31"/>
            <p:cNvCxnSpPr/>
            <p:nvPr/>
          </p:nvCxnSpPr>
          <p:spPr>
            <a:xfrm>
              <a:off x="0" y="0"/>
              <a:ext cx="6536724" cy="0"/>
            </a:xfrm>
            <a:prstGeom prst="straightConnector1">
              <a:avLst/>
            </a:prstGeom>
            <a:solidFill>
              <a:srgbClr val="4372C3"/>
            </a:solidFill>
            <a:ln cap="flat" cmpd="sng" w="12700">
              <a:solidFill>
                <a:srgbClr val="4372C3"/>
              </a:solidFill>
              <a:prstDash val="solid"/>
              <a:miter lim="800000"/>
              <a:headEnd len="sm" w="sm" type="none"/>
              <a:tailEnd len="sm" w="sm" type="none"/>
            </a:ln>
          </p:spPr>
        </p:cxnSp>
        <p:sp>
          <p:nvSpPr>
            <p:cNvPr id="357" name="Google Shape;357;p31"/>
            <p:cNvSpPr/>
            <p:nvPr/>
          </p:nvSpPr>
          <p:spPr>
            <a:xfrm>
              <a:off x="0" y="0"/>
              <a:ext cx="6536724" cy="2558914"/>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8" name="Google Shape;358;p31"/>
            <p:cNvSpPr txBox="1"/>
            <p:nvPr/>
          </p:nvSpPr>
          <p:spPr>
            <a:xfrm>
              <a:off x="0" y="0"/>
              <a:ext cx="6536724" cy="2558914"/>
            </a:xfrm>
            <a:prstGeom prst="rect">
              <a:avLst/>
            </a:prstGeom>
            <a:noFill/>
            <a:ln>
              <a:noFill/>
            </a:ln>
          </p:spPr>
          <p:txBody>
            <a:bodyPr anchorCtr="0" anchor="t" bIns="87625" lIns="87625" spcFirstLastPara="1" rIns="87625" wrap="square" tIns="87625">
              <a:noAutofit/>
            </a:bodyPr>
            <a:lstStyle/>
            <a:p>
              <a:pPr indent="0" lvl="0" marL="0" marR="0" rtl="0" algn="l">
                <a:lnSpc>
                  <a:spcPct val="100000"/>
                </a:lnSpc>
                <a:spcBef>
                  <a:spcPts val="0"/>
                </a:spcBef>
                <a:spcAft>
                  <a:spcPts val="0"/>
                </a:spcAft>
                <a:buClr>
                  <a:schemeClr val="dk1"/>
                </a:buClr>
                <a:buSzPts val="2300"/>
                <a:buFont typeface="Arial"/>
                <a:buNone/>
              </a:pPr>
              <a:r>
                <a:rPr b="0" i="0" lang="en-US" sz="2300" u="none" cap="none" strike="noStrike">
                  <a:solidFill>
                    <a:schemeClr val="dk1"/>
                  </a:solidFill>
                  <a:latin typeface="Arial"/>
                  <a:ea typeface="Arial"/>
                  <a:cs typeface="Arial"/>
                  <a:sym typeface="Arial"/>
                </a:rPr>
                <a:t>All’interno delle aule e dei laboratori della scuola il </a:t>
              </a:r>
              <a:r>
                <a:rPr b="1" i="0" lang="en-US" sz="2300" u="none" cap="none" strike="noStrike">
                  <a:solidFill>
                    <a:schemeClr val="dk1"/>
                  </a:solidFill>
                  <a:latin typeface="Arial"/>
                  <a:ea typeface="Arial"/>
                  <a:cs typeface="Arial"/>
                  <a:sym typeface="Arial"/>
                </a:rPr>
                <a:t>posizionamento della cattedra </a:t>
              </a:r>
              <a:r>
                <a:rPr b="0" i="0" lang="en-US" sz="2300" u="none" cap="none" strike="noStrike">
                  <a:solidFill>
                    <a:schemeClr val="dk1"/>
                  </a:solidFill>
                  <a:latin typeface="Arial"/>
                  <a:ea typeface="Arial"/>
                  <a:cs typeface="Arial"/>
                  <a:sym typeface="Arial"/>
                </a:rPr>
                <a:t>rispetta la distanza minima di due metri dai primi banchi e il corretto posizionamento dei banchi è indicato da appositi segnalatori posti sul pavimento.</a:t>
              </a:r>
              <a:endParaRPr b="0" i="0" sz="2300" u="none" cap="none" strike="noStrike">
                <a:solidFill>
                  <a:schemeClr val="dk1"/>
                </a:solidFill>
                <a:latin typeface="Arial"/>
                <a:ea typeface="Arial"/>
                <a:cs typeface="Arial"/>
                <a:sym typeface="Arial"/>
              </a:endParaRPr>
            </a:p>
          </p:txBody>
        </p:sp>
        <p:cxnSp>
          <p:nvCxnSpPr>
            <p:cNvPr id="359" name="Google Shape;359;p31"/>
            <p:cNvCxnSpPr/>
            <p:nvPr/>
          </p:nvCxnSpPr>
          <p:spPr>
            <a:xfrm>
              <a:off x="0" y="2558914"/>
              <a:ext cx="6536724" cy="0"/>
            </a:xfrm>
            <a:prstGeom prst="straightConnector1">
              <a:avLst/>
            </a:prstGeom>
            <a:solidFill>
              <a:srgbClr val="4372C3"/>
            </a:solidFill>
            <a:ln cap="flat" cmpd="sng" w="12700">
              <a:solidFill>
                <a:srgbClr val="4372C3"/>
              </a:solidFill>
              <a:prstDash val="solid"/>
              <a:miter lim="800000"/>
              <a:headEnd len="sm" w="sm" type="none"/>
              <a:tailEnd len="sm" w="sm" type="none"/>
            </a:ln>
          </p:spPr>
        </p:cxnSp>
        <p:sp>
          <p:nvSpPr>
            <p:cNvPr id="360" name="Google Shape;360;p31"/>
            <p:cNvSpPr/>
            <p:nvPr/>
          </p:nvSpPr>
          <p:spPr>
            <a:xfrm>
              <a:off x="0" y="2558914"/>
              <a:ext cx="6536724" cy="2558914"/>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1" name="Google Shape;361;p31"/>
            <p:cNvSpPr txBox="1"/>
            <p:nvPr/>
          </p:nvSpPr>
          <p:spPr>
            <a:xfrm>
              <a:off x="0" y="2558914"/>
              <a:ext cx="6536724" cy="2558914"/>
            </a:xfrm>
            <a:prstGeom prst="rect">
              <a:avLst/>
            </a:prstGeom>
            <a:noFill/>
            <a:ln>
              <a:noFill/>
            </a:ln>
          </p:spPr>
          <p:txBody>
            <a:bodyPr anchorCtr="0" anchor="t" bIns="87625" lIns="87625" spcFirstLastPara="1" rIns="87625" wrap="square" tIns="87625">
              <a:noAutofit/>
            </a:bodyPr>
            <a:lstStyle/>
            <a:p>
              <a:pPr indent="0" lvl="0" marL="0" marR="0" rtl="0" algn="l">
                <a:lnSpc>
                  <a:spcPct val="100000"/>
                </a:lnSpc>
                <a:spcBef>
                  <a:spcPts val="0"/>
                </a:spcBef>
                <a:spcAft>
                  <a:spcPts val="0"/>
                </a:spcAft>
                <a:buClr>
                  <a:schemeClr val="dk1"/>
                </a:buClr>
                <a:buSzPts val="2300"/>
                <a:buFont typeface="Arial"/>
                <a:buNone/>
              </a:pPr>
              <a:r>
                <a:rPr b="0" i="0" lang="en-US" sz="2300" u="none" cap="none" strike="noStrike">
                  <a:solidFill>
                    <a:schemeClr val="dk1"/>
                  </a:solidFill>
                  <a:latin typeface="Arial"/>
                  <a:ea typeface="Arial"/>
                  <a:cs typeface="Arial"/>
                  <a:sym typeface="Arial"/>
                </a:rPr>
                <a:t>Sia l’insegnante disciplinare che l’eventuale insegnante di sostegno svolgono la loro lezione nelle postazioni didattiche assegnate. Ai </a:t>
              </a:r>
              <a:r>
                <a:rPr b="1" i="0" lang="en-US" sz="2300" u="none" cap="none" strike="noStrike">
                  <a:solidFill>
                    <a:schemeClr val="dk1"/>
                  </a:solidFill>
                  <a:latin typeface="Arial"/>
                  <a:ea typeface="Arial"/>
                  <a:cs typeface="Arial"/>
                  <a:sym typeface="Arial"/>
                </a:rPr>
                <a:t>docenti di sostegno </a:t>
              </a:r>
              <a:r>
                <a:rPr b="0" i="0" lang="en-US" sz="2300" u="none" cap="none" strike="noStrike">
                  <a:solidFill>
                    <a:schemeClr val="dk1"/>
                  </a:solidFill>
                  <a:latin typeface="Arial"/>
                  <a:ea typeface="Arial"/>
                  <a:cs typeface="Arial"/>
                  <a:sym typeface="Arial"/>
                </a:rPr>
                <a:t>è consentito prendere posto </a:t>
              </a:r>
              <a:r>
                <a:rPr b="1" i="0" lang="en-US" sz="2300" u="none" cap="none" strike="noStrike">
                  <a:solidFill>
                    <a:schemeClr val="dk1"/>
                  </a:solidFill>
                  <a:latin typeface="Arial"/>
                  <a:ea typeface="Arial"/>
                  <a:cs typeface="Arial"/>
                  <a:sym typeface="Arial"/>
                </a:rPr>
                <a:t>vicino agli studenti</a:t>
              </a:r>
              <a:r>
                <a:rPr b="0" i="0" lang="en-US" sz="2300" u="none" cap="none" strike="noStrike">
                  <a:solidFill>
                    <a:schemeClr val="dk1"/>
                  </a:solidFill>
                  <a:latin typeface="Arial"/>
                  <a:ea typeface="Arial"/>
                  <a:cs typeface="Arial"/>
                  <a:sym typeface="Arial"/>
                </a:rPr>
                <a:t>, solo per un periodo di tempo limitato allo svolgimento di una specifica attività didattica, con dotazione di </a:t>
              </a:r>
              <a:r>
                <a:rPr b="1" i="0" lang="en-US" sz="2300" u="none" cap="none" strike="noStrike">
                  <a:solidFill>
                    <a:schemeClr val="dk1"/>
                  </a:solidFill>
                  <a:latin typeface="Arial"/>
                  <a:ea typeface="Arial"/>
                  <a:cs typeface="Arial"/>
                  <a:sym typeface="Arial"/>
                </a:rPr>
                <a:t>mascherina e visiera</a:t>
              </a:r>
              <a:endParaRPr b="0" i="0" sz="2300" u="none" cap="none" strike="noStrike">
                <a:solidFill>
                  <a:schemeClr val="dk1"/>
                </a:solidFill>
                <a:latin typeface="Arial"/>
                <a:ea typeface="Arial"/>
                <a:cs typeface="Arial"/>
                <a:sym typeface="Arial"/>
              </a:endParaRPr>
            </a:p>
          </p:txBody>
        </p:sp>
      </p:gr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65" name="Shape 365"/>
        <p:cNvGrpSpPr/>
        <p:nvPr/>
      </p:nvGrpSpPr>
      <p:grpSpPr>
        <a:xfrm>
          <a:off x="0" y="0"/>
          <a:ext cx="0" cy="0"/>
          <a:chOff x="0" y="0"/>
          <a:chExt cx="0" cy="0"/>
        </a:xfrm>
      </p:grpSpPr>
      <p:sp>
        <p:nvSpPr>
          <p:cNvPr id="366" name="Google Shape;366;p32"/>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67" name="Google Shape;367;p32"/>
          <p:cNvSpPr txBox="1"/>
          <p:nvPr>
            <p:ph type="title"/>
          </p:nvPr>
        </p:nvSpPr>
        <p:spPr>
          <a:xfrm>
            <a:off x="656823" y="962166"/>
            <a:ext cx="3103808" cy="4421876"/>
          </a:xfrm>
          <a:prstGeom prst="rect">
            <a:avLst/>
          </a:prstGeom>
          <a:noFill/>
          <a:ln>
            <a:noFill/>
          </a:ln>
        </p:spPr>
        <p:txBody>
          <a:bodyPr anchorCtr="0" anchor="t" bIns="45700" lIns="91425" spcFirstLastPara="1" rIns="91425" wrap="square" tIns="45700">
            <a:normAutofit/>
          </a:bodyPr>
          <a:lstStyle/>
          <a:p>
            <a:pPr indent="0" lvl="0" marL="0" rtl="0" algn="r">
              <a:lnSpc>
                <a:spcPct val="90000"/>
              </a:lnSpc>
              <a:spcBef>
                <a:spcPts val="0"/>
              </a:spcBef>
              <a:spcAft>
                <a:spcPts val="0"/>
              </a:spcAft>
              <a:buClr>
                <a:schemeClr val="dk1"/>
              </a:buClr>
              <a:buSzPts val="2700"/>
              <a:buFont typeface="Arial"/>
              <a:buNone/>
            </a:pPr>
            <a:r>
              <a:rPr b="1" lang="en-US" sz="2700">
                <a:latin typeface="Arial"/>
                <a:ea typeface="Arial"/>
                <a:cs typeface="Arial"/>
                <a:sym typeface="Arial"/>
              </a:rPr>
              <a:t>MISURE - </a:t>
            </a:r>
            <a:r>
              <a:rPr b="1" lang="en-US" sz="2400">
                <a:latin typeface="Arial"/>
                <a:ea typeface="Arial"/>
                <a:cs typeface="Arial"/>
                <a:sym typeface="Arial"/>
              </a:rPr>
              <a:t>Organizzative e di distanziamento fisico</a:t>
            </a:r>
            <a:br>
              <a:rPr b="1" lang="en-US" sz="4000"/>
            </a:br>
            <a:r>
              <a:rPr b="1" lang="en-US" sz="1800"/>
              <a:t>Organizzazione dei laboratori </a:t>
            </a:r>
            <a:br>
              <a:rPr b="1" lang="en-US" sz="1800"/>
            </a:br>
            <a:r>
              <a:rPr b="1" lang="en-US" sz="1800"/>
              <a:t> </a:t>
            </a:r>
            <a:br>
              <a:rPr b="1" lang="en-US" sz="1800"/>
            </a:br>
            <a:br>
              <a:rPr b="1" lang="en-US" sz="4000" u="sng">
                <a:latin typeface="Arial"/>
                <a:ea typeface="Arial"/>
                <a:cs typeface="Arial"/>
                <a:sym typeface="Arial"/>
              </a:rPr>
            </a:br>
            <a:endParaRPr b="1" sz="4000"/>
          </a:p>
        </p:txBody>
      </p:sp>
      <p:sp>
        <p:nvSpPr>
          <p:cNvPr id="368" name="Google Shape;368;p32"/>
          <p:cNvSpPr/>
          <p:nvPr/>
        </p:nvSpPr>
        <p:spPr>
          <a:xfrm flipH="1" rot="10800000">
            <a:off x="0" y="6400799"/>
            <a:ext cx="12192000" cy="456773"/>
          </a:xfrm>
          <a:prstGeom prst="rect">
            <a:avLst/>
          </a:prstGeom>
          <a:gradFill>
            <a:gsLst>
              <a:gs pos="0">
                <a:schemeClr val="accent1"/>
              </a:gs>
              <a:gs pos="100000">
                <a:srgbClr val="1F3864"/>
              </a:gs>
            </a:gsLst>
            <a:lin ang="66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69" name="Google Shape;369;p32"/>
          <p:cNvSpPr/>
          <p:nvPr/>
        </p:nvSpPr>
        <p:spPr>
          <a:xfrm flipH="1">
            <a:off x="4038599" y="6400799"/>
            <a:ext cx="8153398" cy="456772"/>
          </a:xfrm>
          <a:prstGeom prst="rect">
            <a:avLst/>
          </a:prstGeom>
          <a:gradFill>
            <a:gsLst>
              <a:gs pos="0">
                <a:srgbClr val="000000">
                  <a:alpha val="75686"/>
                </a:srgbClr>
              </a:gs>
              <a:gs pos="100000">
                <a:schemeClr val="accent1"/>
              </a:gs>
            </a:gsLst>
            <a:lin ang="174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grpSp>
        <p:nvGrpSpPr>
          <p:cNvPr id="370" name="Google Shape;370;p32"/>
          <p:cNvGrpSpPr/>
          <p:nvPr/>
        </p:nvGrpSpPr>
        <p:grpSpPr>
          <a:xfrm>
            <a:off x="4707953" y="616688"/>
            <a:ext cx="6536724" cy="5112830"/>
            <a:chOff x="0" y="2498"/>
            <a:chExt cx="6536724" cy="5112830"/>
          </a:xfrm>
        </p:grpSpPr>
        <p:cxnSp>
          <p:nvCxnSpPr>
            <p:cNvPr id="371" name="Google Shape;371;p32"/>
            <p:cNvCxnSpPr/>
            <p:nvPr/>
          </p:nvCxnSpPr>
          <p:spPr>
            <a:xfrm>
              <a:off x="0" y="2498"/>
              <a:ext cx="6536724" cy="0"/>
            </a:xfrm>
            <a:prstGeom prst="straightConnector1">
              <a:avLst/>
            </a:prstGeom>
            <a:solidFill>
              <a:srgbClr val="4372C3"/>
            </a:solidFill>
            <a:ln cap="flat" cmpd="sng" w="12700">
              <a:solidFill>
                <a:srgbClr val="4372C3"/>
              </a:solidFill>
              <a:prstDash val="solid"/>
              <a:miter lim="800000"/>
              <a:headEnd len="sm" w="sm" type="none"/>
              <a:tailEnd len="sm" w="sm" type="none"/>
            </a:ln>
          </p:spPr>
        </p:cxnSp>
        <p:sp>
          <p:nvSpPr>
            <p:cNvPr id="372" name="Google Shape;372;p32"/>
            <p:cNvSpPr/>
            <p:nvPr/>
          </p:nvSpPr>
          <p:spPr>
            <a:xfrm>
              <a:off x="0" y="2498"/>
              <a:ext cx="6536724" cy="1704276"/>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3" name="Google Shape;373;p32"/>
            <p:cNvSpPr txBox="1"/>
            <p:nvPr/>
          </p:nvSpPr>
          <p:spPr>
            <a:xfrm>
              <a:off x="0" y="2498"/>
              <a:ext cx="6536724" cy="1704276"/>
            </a:xfrm>
            <a:prstGeom prst="rect">
              <a:avLst/>
            </a:prstGeom>
            <a:noFill/>
            <a:ln>
              <a:noFill/>
            </a:ln>
          </p:spPr>
          <p:txBody>
            <a:bodyPr anchorCtr="0" anchor="t" bIns="76200" lIns="76200" spcFirstLastPara="1" rIns="76200" wrap="square" tIns="76200">
              <a:noAutofit/>
            </a:bodyPr>
            <a:lstStyle/>
            <a:p>
              <a:pPr indent="0" lvl="0" marL="0" marR="0" rtl="0" algn="just">
                <a:lnSpc>
                  <a:spcPct val="90000"/>
                </a:lnSpc>
                <a:spcBef>
                  <a:spcPts val="0"/>
                </a:spcBef>
                <a:spcAft>
                  <a:spcPts val="0"/>
                </a:spcAft>
                <a:buClr>
                  <a:srgbClr val="000000"/>
                </a:buClr>
                <a:buSzPts val="2000"/>
                <a:buFont typeface="Arial"/>
                <a:buNone/>
              </a:pPr>
              <a:r>
                <a:rPr b="1" i="0" lang="en-US" sz="2000" u="none" cap="none" strike="noStrike">
                  <a:solidFill>
                    <a:srgbClr val="000000"/>
                  </a:solidFill>
                  <a:latin typeface="Arial"/>
                  <a:ea typeface="Arial"/>
                  <a:cs typeface="Arial"/>
                  <a:sym typeface="Arial"/>
                </a:rPr>
                <a:t>LABORATORI DI INFORMATICA: vengono utilizzati per metà della capienza</a:t>
              </a:r>
              <a:r>
                <a:rPr b="0" i="0" lang="en-US" sz="2000" u="none" cap="none" strike="noStrike">
                  <a:solidFill>
                    <a:srgbClr val="000000"/>
                  </a:solidFill>
                  <a:latin typeface="Arial"/>
                  <a:ea typeface="Arial"/>
                  <a:cs typeface="Arial"/>
                  <a:sym typeface="Arial"/>
                </a:rPr>
                <a:t>, con integrazione di laboratori mobili su carrello dotato di pc portatili.</a:t>
              </a:r>
              <a:endParaRPr b="0" i="0" sz="2000" u="none" cap="none" strike="noStrike">
                <a:solidFill>
                  <a:schemeClr val="dk1"/>
                </a:solidFill>
                <a:latin typeface="Calibri"/>
                <a:ea typeface="Calibri"/>
                <a:cs typeface="Calibri"/>
                <a:sym typeface="Calibri"/>
              </a:endParaRPr>
            </a:p>
          </p:txBody>
        </p:sp>
        <p:cxnSp>
          <p:nvCxnSpPr>
            <p:cNvPr id="374" name="Google Shape;374;p32"/>
            <p:cNvCxnSpPr/>
            <p:nvPr/>
          </p:nvCxnSpPr>
          <p:spPr>
            <a:xfrm>
              <a:off x="0" y="1706775"/>
              <a:ext cx="6536724" cy="0"/>
            </a:xfrm>
            <a:prstGeom prst="straightConnector1">
              <a:avLst/>
            </a:prstGeom>
            <a:solidFill>
              <a:srgbClr val="4372C3"/>
            </a:solidFill>
            <a:ln cap="flat" cmpd="sng" w="12700">
              <a:solidFill>
                <a:srgbClr val="4372C3"/>
              </a:solidFill>
              <a:prstDash val="solid"/>
              <a:miter lim="800000"/>
              <a:headEnd len="sm" w="sm" type="none"/>
              <a:tailEnd len="sm" w="sm" type="none"/>
            </a:ln>
          </p:spPr>
        </p:cxnSp>
        <p:sp>
          <p:nvSpPr>
            <p:cNvPr id="375" name="Google Shape;375;p32"/>
            <p:cNvSpPr/>
            <p:nvPr/>
          </p:nvSpPr>
          <p:spPr>
            <a:xfrm>
              <a:off x="0" y="1706775"/>
              <a:ext cx="6536724" cy="1704276"/>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6" name="Google Shape;376;p32"/>
            <p:cNvSpPr txBox="1"/>
            <p:nvPr/>
          </p:nvSpPr>
          <p:spPr>
            <a:xfrm>
              <a:off x="0" y="1706775"/>
              <a:ext cx="6536724" cy="1704276"/>
            </a:xfrm>
            <a:prstGeom prst="rect">
              <a:avLst/>
            </a:prstGeom>
            <a:noFill/>
            <a:ln>
              <a:noFill/>
            </a:ln>
          </p:spPr>
          <p:txBody>
            <a:bodyPr anchorCtr="0" anchor="t" bIns="76200" lIns="76200" spcFirstLastPara="1" rIns="76200" wrap="square" tIns="76200">
              <a:noAutofit/>
            </a:bodyPr>
            <a:lstStyle/>
            <a:p>
              <a:pPr indent="0" lvl="0" marL="0" marR="0" rtl="0" algn="just">
                <a:lnSpc>
                  <a:spcPct val="90000"/>
                </a:lnSpc>
                <a:spcBef>
                  <a:spcPts val="0"/>
                </a:spcBef>
                <a:spcAft>
                  <a:spcPts val="0"/>
                </a:spcAft>
                <a:buClr>
                  <a:srgbClr val="000000"/>
                </a:buClr>
                <a:buSzPts val="2000"/>
                <a:buFont typeface="Arial"/>
                <a:buNone/>
              </a:pPr>
              <a:r>
                <a:rPr b="1" i="0" lang="en-US" sz="2000" u="none" cap="none" strike="noStrike">
                  <a:solidFill>
                    <a:srgbClr val="000000"/>
                  </a:solidFill>
                  <a:latin typeface="Arial"/>
                  <a:ea typeface="Arial"/>
                  <a:cs typeface="Arial"/>
                  <a:sym typeface="Arial"/>
                </a:rPr>
                <a:t>LABORATORI DI CONFEZIONE: le macchine vengono disposte garantendo il mantenimento della distanza di un metro.</a:t>
              </a:r>
              <a:endParaRPr b="0" i="0" sz="2000" u="none" cap="none" strike="noStrike">
                <a:solidFill>
                  <a:schemeClr val="dk1"/>
                </a:solidFill>
                <a:latin typeface="Calibri"/>
                <a:ea typeface="Calibri"/>
                <a:cs typeface="Calibri"/>
                <a:sym typeface="Calibri"/>
              </a:endParaRPr>
            </a:p>
          </p:txBody>
        </p:sp>
        <p:cxnSp>
          <p:nvCxnSpPr>
            <p:cNvPr id="377" name="Google Shape;377;p32"/>
            <p:cNvCxnSpPr/>
            <p:nvPr/>
          </p:nvCxnSpPr>
          <p:spPr>
            <a:xfrm>
              <a:off x="0" y="3411052"/>
              <a:ext cx="6536724" cy="0"/>
            </a:xfrm>
            <a:prstGeom prst="straightConnector1">
              <a:avLst/>
            </a:prstGeom>
            <a:solidFill>
              <a:srgbClr val="4372C3"/>
            </a:solidFill>
            <a:ln cap="flat" cmpd="sng" w="12700">
              <a:solidFill>
                <a:srgbClr val="4372C3"/>
              </a:solidFill>
              <a:prstDash val="solid"/>
              <a:miter lim="800000"/>
              <a:headEnd len="sm" w="sm" type="none"/>
              <a:tailEnd len="sm" w="sm" type="none"/>
            </a:ln>
          </p:spPr>
        </p:cxnSp>
        <p:sp>
          <p:nvSpPr>
            <p:cNvPr id="378" name="Google Shape;378;p32"/>
            <p:cNvSpPr/>
            <p:nvPr/>
          </p:nvSpPr>
          <p:spPr>
            <a:xfrm>
              <a:off x="0" y="3411052"/>
              <a:ext cx="6536724" cy="1704276"/>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9" name="Google Shape;379;p32"/>
            <p:cNvSpPr txBox="1"/>
            <p:nvPr/>
          </p:nvSpPr>
          <p:spPr>
            <a:xfrm>
              <a:off x="0" y="3411052"/>
              <a:ext cx="6536724" cy="1704276"/>
            </a:xfrm>
            <a:prstGeom prst="rect">
              <a:avLst/>
            </a:prstGeom>
            <a:noFill/>
            <a:ln>
              <a:noFill/>
            </a:ln>
          </p:spPr>
          <p:txBody>
            <a:bodyPr anchorCtr="0" anchor="t" bIns="76200" lIns="76200" spcFirstLastPara="1" rIns="76200" wrap="square" tIns="76200">
              <a:noAutofit/>
            </a:bodyPr>
            <a:lstStyle/>
            <a:p>
              <a:pPr indent="0" lvl="0" marL="0" marR="0" rtl="0" algn="just">
                <a:lnSpc>
                  <a:spcPct val="90000"/>
                </a:lnSpc>
                <a:spcBef>
                  <a:spcPts val="0"/>
                </a:spcBef>
                <a:spcAft>
                  <a:spcPts val="0"/>
                </a:spcAft>
                <a:buClr>
                  <a:srgbClr val="000000"/>
                </a:buClr>
                <a:buSzPts val="2000"/>
                <a:buFont typeface="Arial"/>
                <a:buNone/>
              </a:pPr>
              <a:r>
                <a:rPr b="1" i="0" lang="en-US" sz="2000" u="none" cap="none" strike="noStrike">
                  <a:solidFill>
                    <a:srgbClr val="000000"/>
                  </a:solidFill>
                  <a:latin typeface="Arial"/>
                  <a:ea typeface="Arial"/>
                  <a:cs typeface="Arial"/>
                  <a:sym typeface="Arial"/>
                </a:rPr>
                <a:t>LABORATORI DI MODELLO: </a:t>
              </a:r>
              <a:r>
                <a:rPr b="0" i="0" lang="en-US" sz="2000" u="none" cap="none" strike="noStrike">
                  <a:solidFill>
                    <a:srgbClr val="000000"/>
                  </a:solidFill>
                  <a:latin typeface="Arial"/>
                  <a:ea typeface="Arial"/>
                  <a:cs typeface="Arial"/>
                  <a:sym typeface="Arial"/>
                </a:rPr>
                <a:t>vengono </a:t>
              </a:r>
              <a:r>
                <a:rPr b="1" i="0" lang="en-US" sz="2000" u="none" cap="none" strike="noStrike">
                  <a:solidFill>
                    <a:srgbClr val="000000"/>
                  </a:solidFill>
                  <a:latin typeface="Arial"/>
                  <a:ea typeface="Arial"/>
                  <a:cs typeface="Arial"/>
                  <a:sym typeface="Arial"/>
                </a:rPr>
                <a:t>attrezzate aule miste con banconi</a:t>
              </a:r>
              <a:r>
                <a:rPr b="0" i="0" lang="en-US" sz="2000" u="none" cap="none" strike="noStrike">
                  <a:solidFill>
                    <a:srgbClr val="000000"/>
                  </a:solidFill>
                  <a:latin typeface="Arial"/>
                  <a:ea typeface="Arial"/>
                  <a:cs typeface="Arial"/>
                  <a:sym typeface="Arial"/>
                </a:rPr>
                <a:t>. </a:t>
              </a:r>
              <a:r>
                <a:rPr b="1" i="0" lang="en-US" sz="2000" u="none" cap="none" strike="noStrike">
                  <a:solidFill>
                    <a:srgbClr val="000000"/>
                  </a:solidFill>
                  <a:latin typeface="Arial"/>
                  <a:ea typeface="Arial"/>
                  <a:cs typeface="Arial"/>
                  <a:sym typeface="Arial"/>
                </a:rPr>
                <a:t>con possibilità di sdoppiamento della classe, utilizzando la propria aula di lezione	</a:t>
              </a:r>
              <a:endParaRPr b="0" i="0" sz="2000" u="none" cap="none" strike="noStrike">
                <a:solidFill>
                  <a:schemeClr val="dk1"/>
                </a:solidFill>
                <a:latin typeface="Calibri"/>
                <a:ea typeface="Calibri"/>
                <a:cs typeface="Calibri"/>
                <a:sym typeface="Calibri"/>
              </a:endParaRPr>
            </a:p>
          </p:txBody>
        </p:sp>
      </p:gr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83" name="Shape 383"/>
        <p:cNvGrpSpPr/>
        <p:nvPr/>
      </p:nvGrpSpPr>
      <p:grpSpPr>
        <a:xfrm>
          <a:off x="0" y="0"/>
          <a:ext cx="0" cy="0"/>
          <a:chOff x="0" y="0"/>
          <a:chExt cx="0" cy="0"/>
        </a:xfrm>
      </p:grpSpPr>
      <p:sp>
        <p:nvSpPr>
          <p:cNvPr id="384" name="Google Shape;384;p33"/>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85" name="Google Shape;385;p33"/>
          <p:cNvSpPr txBox="1"/>
          <p:nvPr>
            <p:ph type="title"/>
          </p:nvPr>
        </p:nvSpPr>
        <p:spPr>
          <a:xfrm>
            <a:off x="656823" y="962166"/>
            <a:ext cx="3103808" cy="4421876"/>
          </a:xfrm>
          <a:prstGeom prst="rect">
            <a:avLst/>
          </a:prstGeom>
          <a:noFill/>
          <a:ln>
            <a:noFill/>
          </a:ln>
        </p:spPr>
        <p:txBody>
          <a:bodyPr anchorCtr="0" anchor="t" bIns="45700" lIns="91425" spcFirstLastPara="1" rIns="91425" wrap="square" tIns="45700">
            <a:normAutofit/>
          </a:bodyPr>
          <a:lstStyle/>
          <a:p>
            <a:pPr indent="0" lvl="0" marL="0" rtl="0" algn="r">
              <a:lnSpc>
                <a:spcPct val="90000"/>
              </a:lnSpc>
              <a:spcBef>
                <a:spcPts val="0"/>
              </a:spcBef>
              <a:spcAft>
                <a:spcPts val="0"/>
              </a:spcAft>
              <a:buClr>
                <a:schemeClr val="dk1"/>
              </a:buClr>
              <a:buSzPts val="2700"/>
              <a:buFont typeface="Arial"/>
              <a:buNone/>
            </a:pPr>
            <a:r>
              <a:rPr b="1" lang="en-US" sz="2700">
                <a:latin typeface="Arial"/>
                <a:ea typeface="Arial"/>
                <a:cs typeface="Arial"/>
                <a:sym typeface="Arial"/>
              </a:rPr>
              <a:t>MISURE - </a:t>
            </a:r>
            <a:r>
              <a:rPr b="1" lang="en-US" sz="2400">
                <a:latin typeface="Arial"/>
                <a:ea typeface="Arial"/>
                <a:cs typeface="Arial"/>
                <a:sym typeface="Arial"/>
              </a:rPr>
              <a:t>Organizzative e di distanziamento fisico</a:t>
            </a:r>
            <a:br>
              <a:rPr b="1" lang="en-US" sz="4000"/>
            </a:br>
            <a:r>
              <a:rPr b="1" lang="en-US" sz="1800"/>
              <a:t>Organizzazione della palestra</a:t>
            </a:r>
            <a:br>
              <a:rPr b="1" lang="en-US" sz="1800"/>
            </a:br>
            <a:r>
              <a:rPr b="1" lang="en-US" sz="1800"/>
              <a:t> </a:t>
            </a:r>
            <a:br>
              <a:rPr b="1" lang="en-US" sz="1800"/>
            </a:br>
            <a:br>
              <a:rPr b="1" lang="en-US" sz="4000" u="sng">
                <a:latin typeface="Arial"/>
                <a:ea typeface="Arial"/>
                <a:cs typeface="Arial"/>
                <a:sym typeface="Arial"/>
              </a:rPr>
            </a:br>
            <a:endParaRPr b="1" sz="4000"/>
          </a:p>
        </p:txBody>
      </p:sp>
      <p:sp>
        <p:nvSpPr>
          <p:cNvPr id="386" name="Google Shape;386;p33"/>
          <p:cNvSpPr/>
          <p:nvPr/>
        </p:nvSpPr>
        <p:spPr>
          <a:xfrm flipH="1" rot="10800000">
            <a:off x="0" y="6400799"/>
            <a:ext cx="12192000" cy="456773"/>
          </a:xfrm>
          <a:prstGeom prst="rect">
            <a:avLst/>
          </a:prstGeom>
          <a:gradFill>
            <a:gsLst>
              <a:gs pos="0">
                <a:schemeClr val="accent1"/>
              </a:gs>
              <a:gs pos="100000">
                <a:srgbClr val="1F3864"/>
              </a:gs>
            </a:gsLst>
            <a:lin ang="66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87" name="Google Shape;387;p33"/>
          <p:cNvSpPr/>
          <p:nvPr/>
        </p:nvSpPr>
        <p:spPr>
          <a:xfrm flipH="1">
            <a:off x="4038599" y="6400799"/>
            <a:ext cx="8153398" cy="456772"/>
          </a:xfrm>
          <a:prstGeom prst="rect">
            <a:avLst/>
          </a:prstGeom>
          <a:gradFill>
            <a:gsLst>
              <a:gs pos="0">
                <a:srgbClr val="000000">
                  <a:alpha val="75686"/>
                </a:srgbClr>
              </a:gs>
              <a:gs pos="100000">
                <a:schemeClr val="accent1"/>
              </a:gs>
            </a:gsLst>
            <a:lin ang="174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grpSp>
        <p:nvGrpSpPr>
          <p:cNvPr id="388" name="Google Shape;388;p33"/>
          <p:cNvGrpSpPr/>
          <p:nvPr/>
        </p:nvGrpSpPr>
        <p:grpSpPr>
          <a:xfrm>
            <a:off x="3920359" y="615213"/>
            <a:ext cx="7178565" cy="5115780"/>
            <a:chOff x="0" y="1023"/>
            <a:chExt cx="7178565" cy="5115780"/>
          </a:xfrm>
        </p:grpSpPr>
        <p:cxnSp>
          <p:nvCxnSpPr>
            <p:cNvPr id="389" name="Google Shape;389;p33"/>
            <p:cNvCxnSpPr/>
            <p:nvPr/>
          </p:nvCxnSpPr>
          <p:spPr>
            <a:xfrm>
              <a:off x="0" y="1023"/>
              <a:ext cx="7178565" cy="0"/>
            </a:xfrm>
            <a:prstGeom prst="straightConnector1">
              <a:avLst/>
            </a:prstGeom>
            <a:solidFill>
              <a:srgbClr val="4372C3"/>
            </a:solidFill>
            <a:ln cap="flat" cmpd="sng" w="12700">
              <a:solidFill>
                <a:srgbClr val="4372C3"/>
              </a:solidFill>
              <a:prstDash val="solid"/>
              <a:miter lim="800000"/>
              <a:headEnd len="sm" w="sm" type="none"/>
              <a:tailEnd len="sm" w="sm" type="none"/>
            </a:ln>
          </p:spPr>
        </p:cxnSp>
        <p:sp>
          <p:nvSpPr>
            <p:cNvPr id="390" name="Google Shape;390;p33"/>
            <p:cNvSpPr/>
            <p:nvPr/>
          </p:nvSpPr>
          <p:spPr>
            <a:xfrm>
              <a:off x="0" y="1023"/>
              <a:ext cx="7178565" cy="2558914"/>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1" name="Google Shape;391;p33"/>
            <p:cNvSpPr txBox="1"/>
            <p:nvPr/>
          </p:nvSpPr>
          <p:spPr>
            <a:xfrm>
              <a:off x="0" y="1023"/>
              <a:ext cx="7178565" cy="2558914"/>
            </a:xfrm>
            <a:prstGeom prst="rect">
              <a:avLst/>
            </a:prstGeom>
            <a:noFill/>
            <a:ln>
              <a:noFill/>
            </a:ln>
          </p:spPr>
          <p:txBody>
            <a:bodyPr anchorCtr="0" anchor="t" bIns="76200" lIns="76200" spcFirstLastPara="1" rIns="76200" wrap="square" tIns="76200">
              <a:noAutofit/>
            </a:bodyPr>
            <a:lstStyle/>
            <a:p>
              <a:pPr indent="0" lvl="0" marL="0" marR="0" rtl="0" algn="l">
                <a:lnSpc>
                  <a:spcPct val="90000"/>
                </a:lnSpc>
                <a:spcBef>
                  <a:spcPts val="0"/>
                </a:spcBef>
                <a:spcAft>
                  <a:spcPts val="0"/>
                </a:spcAft>
                <a:buClr>
                  <a:schemeClr val="dk1"/>
                </a:buClr>
                <a:buSzPts val="2000"/>
                <a:buFont typeface="Arial"/>
                <a:buNone/>
              </a:pPr>
              <a:r>
                <a:rPr b="0" i="0" lang="en-US" sz="2000" u="none" cap="none" strike="noStrike">
                  <a:solidFill>
                    <a:schemeClr val="dk1"/>
                  </a:solidFill>
                  <a:latin typeface="Arial"/>
                  <a:ea typeface="Arial"/>
                  <a:cs typeface="Arial"/>
                  <a:sym typeface="Arial"/>
                </a:rPr>
                <a:t>In zona bianca è possibile </a:t>
              </a:r>
              <a:r>
                <a:rPr b="1" i="0" lang="en-US" sz="2000" u="none" cap="none" strike="noStrike">
                  <a:solidFill>
                    <a:schemeClr val="dk1"/>
                  </a:solidFill>
                  <a:latin typeface="Arial"/>
                  <a:ea typeface="Arial"/>
                  <a:cs typeface="Arial"/>
                  <a:sym typeface="Arial"/>
                </a:rPr>
                <a:t>svolgere le attività di squadra</a:t>
              </a:r>
              <a:r>
                <a:rPr b="0" i="0" lang="en-US" sz="2000" u="none" cap="none" strike="noStrike">
                  <a:solidFill>
                    <a:schemeClr val="dk1"/>
                  </a:solidFill>
                  <a:latin typeface="Arial"/>
                  <a:ea typeface="Arial"/>
                  <a:cs typeface="Arial"/>
                  <a:sym typeface="Arial"/>
                </a:rPr>
                <a:t>, </a:t>
              </a:r>
              <a:r>
                <a:rPr b="1" i="0" lang="en-US" sz="2000" u="none" cap="none" strike="noStrike">
                  <a:solidFill>
                    <a:schemeClr val="dk1"/>
                  </a:solidFill>
                  <a:latin typeface="Arial"/>
                  <a:ea typeface="Arial"/>
                  <a:cs typeface="Arial"/>
                  <a:sym typeface="Arial"/>
                </a:rPr>
                <a:t>sebbene siano da privilegiare le attività individuali, specialmente al chiuso </a:t>
              </a:r>
              <a:r>
                <a:rPr b="0" i="0" lang="en-US" sz="2000" u="none" cap="none" strike="noStrike">
                  <a:solidFill>
                    <a:schemeClr val="dk1"/>
                  </a:solidFill>
                  <a:latin typeface="Arial"/>
                  <a:ea typeface="Arial"/>
                  <a:cs typeface="Arial"/>
                  <a:sym typeface="Arial"/>
                </a:rPr>
                <a:t>e non è previsto l’utilizzo della mascherina, purché venga assicurato il distanziamento interpersonale di almeno </a:t>
              </a:r>
              <a:r>
                <a:rPr b="1" i="0" lang="en-US" sz="2000" u="none" cap="none" strike="noStrike">
                  <a:solidFill>
                    <a:schemeClr val="dk1"/>
                  </a:solidFill>
                  <a:latin typeface="Arial"/>
                  <a:ea typeface="Arial"/>
                  <a:cs typeface="Arial"/>
                  <a:sym typeface="Arial"/>
                </a:rPr>
                <a:t>due metri</a:t>
              </a:r>
              <a:r>
                <a:rPr b="0" i="0" lang="en-US" sz="2000" u="none" cap="none" strike="noStrike">
                  <a:solidFill>
                    <a:schemeClr val="dk1"/>
                  </a:solidFill>
                  <a:latin typeface="Arial"/>
                  <a:ea typeface="Arial"/>
                  <a:cs typeface="Arial"/>
                  <a:sym typeface="Arial"/>
                </a:rPr>
                <a:t>. </a:t>
              </a:r>
              <a:endParaRPr/>
            </a:p>
            <a:p>
              <a:pPr indent="0" lvl="0" marL="0" marR="0" rtl="0" algn="l">
                <a:lnSpc>
                  <a:spcPct val="90000"/>
                </a:lnSpc>
                <a:spcBef>
                  <a:spcPts val="700"/>
                </a:spcBef>
                <a:spcAft>
                  <a:spcPts val="0"/>
                </a:spcAft>
                <a:buClr>
                  <a:schemeClr val="dk1"/>
                </a:buClr>
                <a:buSzPts val="2000"/>
                <a:buFont typeface="Arial"/>
                <a:buNone/>
              </a:pPr>
              <a:r>
                <a:rPr b="0" i="0" lang="en-US" sz="2000" u="none" cap="none" strike="noStrike">
                  <a:solidFill>
                    <a:schemeClr val="dk1"/>
                  </a:solidFill>
                  <a:latin typeface="Arial"/>
                  <a:ea typeface="Arial"/>
                  <a:cs typeface="Arial"/>
                  <a:sym typeface="Arial"/>
                </a:rPr>
                <a:t>In zona gialla e arancione si raccomanda lo svolgimento delle sole attività individuali. </a:t>
              </a:r>
              <a:endParaRPr b="0" i="0" sz="2000" u="none" cap="none" strike="noStrike">
                <a:solidFill>
                  <a:schemeClr val="dk1"/>
                </a:solidFill>
                <a:latin typeface="Arial"/>
                <a:ea typeface="Arial"/>
                <a:cs typeface="Arial"/>
                <a:sym typeface="Arial"/>
              </a:endParaRPr>
            </a:p>
          </p:txBody>
        </p:sp>
        <p:cxnSp>
          <p:nvCxnSpPr>
            <p:cNvPr id="392" name="Google Shape;392;p33"/>
            <p:cNvCxnSpPr/>
            <p:nvPr/>
          </p:nvCxnSpPr>
          <p:spPr>
            <a:xfrm>
              <a:off x="0" y="2559937"/>
              <a:ext cx="7178565" cy="0"/>
            </a:xfrm>
            <a:prstGeom prst="straightConnector1">
              <a:avLst/>
            </a:prstGeom>
            <a:solidFill>
              <a:srgbClr val="4372C3"/>
            </a:solidFill>
            <a:ln cap="flat" cmpd="sng" w="12700">
              <a:solidFill>
                <a:srgbClr val="4372C3"/>
              </a:solidFill>
              <a:prstDash val="solid"/>
              <a:miter lim="800000"/>
              <a:headEnd len="sm" w="sm" type="none"/>
              <a:tailEnd len="sm" w="sm" type="none"/>
            </a:ln>
          </p:spPr>
        </p:cxnSp>
        <p:sp>
          <p:nvSpPr>
            <p:cNvPr id="393" name="Google Shape;393;p33"/>
            <p:cNvSpPr/>
            <p:nvPr/>
          </p:nvSpPr>
          <p:spPr>
            <a:xfrm>
              <a:off x="0" y="2559937"/>
              <a:ext cx="7122715" cy="2556866"/>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4" name="Google Shape;394;p33"/>
            <p:cNvSpPr txBox="1"/>
            <p:nvPr/>
          </p:nvSpPr>
          <p:spPr>
            <a:xfrm>
              <a:off x="0" y="2559937"/>
              <a:ext cx="7122715" cy="2556866"/>
            </a:xfrm>
            <a:prstGeom prst="rect">
              <a:avLst/>
            </a:prstGeom>
            <a:noFill/>
            <a:ln>
              <a:noFill/>
            </a:ln>
          </p:spPr>
          <p:txBody>
            <a:bodyPr anchorCtr="0" anchor="t" bIns="76200" lIns="76200" spcFirstLastPara="1" rIns="76200" wrap="square" tIns="76200">
              <a:noAutofit/>
            </a:bodyPr>
            <a:lstStyle/>
            <a:p>
              <a:pPr indent="0" lvl="0" marL="0" marR="0" rtl="0" algn="l">
                <a:lnSpc>
                  <a:spcPct val="90000"/>
                </a:lnSpc>
                <a:spcBef>
                  <a:spcPts val="0"/>
                </a:spcBef>
                <a:spcAft>
                  <a:spcPts val="0"/>
                </a:spcAft>
                <a:buClr>
                  <a:schemeClr val="dk1"/>
                </a:buClr>
                <a:buSzPts val="2000"/>
                <a:buFont typeface="Arial"/>
                <a:buNone/>
              </a:pPr>
              <a:r>
                <a:rPr b="0" i="0" lang="en-US" sz="2000" u="none" cap="none" strike="noStrike">
                  <a:solidFill>
                    <a:schemeClr val="dk1"/>
                  </a:solidFill>
                  <a:latin typeface="Arial"/>
                  <a:ea typeface="Arial"/>
                  <a:cs typeface="Arial"/>
                  <a:sym typeface="Arial"/>
                </a:rPr>
                <a:t>In generale si intenderà privilegiare, compatibilmente con le condizioni meteorologiche e di sicurezza, </a:t>
              </a:r>
              <a:r>
                <a:rPr b="1" i="0" lang="en-US" sz="2000" u="none" cap="none" strike="noStrike">
                  <a:solidFill>
                    <a:schemeClr val="dk1"/>
                  </a:solidFill>
                  <a:latin typeface="Arial"/>
                  <a:ea typeface="Arial"/>
                  <a:cs typeface="Arial"/>
                  <a:sym typeface="Arial"/>
                </a:rPr>
                <a:t>lo svolgimento di attività motorie all’aperto </a:t>
              </a:r>
              <a:r>
                <a:rPr b="0" i="0" lang="en-US" sz="2000" u="none" cap="none" strike="noStrike">
                  <a:solidFill>
                    <a:schemeClr val="dk1"/>
                  </a:solidFill>
                  <a:latin typeface="Arial"/>
                  <a:ea typeface="Arial"/>
                  <a:cs typeface="Arial"/>
                  <a:sym typeface="Arial"/>
                </a:rPr>
                <a:t>e, qualora svolte in palestra, dovrà essere </a:t>
              </a:r>
              <a:r>
                <a:rPr b="1" i="0" lang="en-US" sz="2000" u="none" cap="none" strike="noStrike">
                  <a:solidFill>
                    <a:schemeClr val="dk1"/>
                  </a:solidFill>
                  <a:latin typeface="Arial"/>
                  <a:ea typeface="Arial"/>
                  <a:cs typeface="Arial"/>
                  <a:sym typeface="Arial"/>
                </a:rPr>
                <a:t>garantita adeguata aerazione mantenendo costantemente </a:t>
              </a:r>
              <a:r>
                <a:rPr b="0" i="0" lang="en-US" sz="2000" u="none" cap="none" strike="noStrike">
                  <a:solidFill>
                    <a:schemeClr val="dk1"/>
                  </a:solidFill>
                  <a:latin typeface="Arial"/>
                  <a:ea typeface="Arial"/>
                  <a:cs typeface="Arial"/>
                  <a:sym typeface="Arial"/>
                </a:rPr>
                <a:t>(o il più possibile) aperte le porte esterne e un distanziamento interpersonale di almeno </a:t>
              </a:r>
              <a:r>
                <a:rPr b="1" i="0" lang="en-US" sz="2000" u="none" cap="none" strike="noStrike">
                  <a:solidFill>
                    <a:schemeClr val="dk1"/>
                  </a:solidFill>
                  <a:latin typeface="Arial"/>
                  <a:ea typeface="Arial"/>
                  <a:cs typeface="Arial"/>
                  <a:sym typeface="Arial"/>
                </a:rPr>
                <a:t>2 metri</a:t>
              </a:r>
              <a:endParaRPr b="1" i="0" sz="2000" u="none" cap="none" strike="noStrike">
                <a:solidFill>
                  <a:schemeClr val="dk1"/>
                </a:solidFill>
                <a:latin typeface="Calibri"/>
                <a:ea typeface="Calibri"/>
                <a:cs typeface="Calibri"/>
                <a:sym typeface="Calibri"/>
              </a:endParaRPr>
            </a:p>
          </p:txBody>
        </p:sp>
      </p:gr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98" name="Shape 398"/>
        <p:cNvGrpSpPr/>
        <p:nvPr/>
      </p:nvGrpSpPr>
      <p:grpSpPr>
        <a:xfrm>
          <a:off x="0" y="0"/>
          <a:ext cx="0" cy="0"/>
          <a:chOff x="0" y="0"/>
          <a:chExt cx="0" cy="0"/>
        </a:xfrm>
      </p:grpSpPr>
      <p:sp>
        <p:nvSpPr>
          <p:cNvPr id="399" name="Google Shape;399;p34"/>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00" name="Google Shape;400;p34"/>
          <p:cNvSpPr txBox="1"/>
          <p:nvPr>
            <p:ph type="title"/>
          </p:nvPr>
        </p:nvSpPr>
        <p:spPr>
          <a:xfrm>
            <a:off x="656823" y="962166"/>
            <a:ext cx="3103808" cy="4421876"/>
          </a:xfrm>
          <a:prstGeom prst="rect">
            <a:avLst/>
          </a:prstGeom>
          <a:noFill/>
          <a:ln>
            <a:noFill/>
          </a:ln>
        </p:spPr>
        <p:txBody>
          <a:bodyPr anchorCtr="0" anchor="t" bIns="45700" lIns="91425" spcFirstLastPara="1" rIns="91425" wrap="square" tIns="45700">
            <a:normAutofit fontScale="90000"/>
          </a:bodyPr>
          <a:lstStyle/>
          <a:p>
            <a:pPr indent="0" lvl="0" marL="0" rtl="0" algn="r">
              <a:lnSpc>
                <a:spcPct val="90000"/>
              </a:lnSpc>
              <a:spcBef>
                <a:spcPts val="0"/>
              </a:spcBef>
              <a:spcAft>
                <a:spcPts val="0"/>
              </a:spcAft>
              <a:buClr>
                <a:schemeClr val="dk1"/>
              </a:buClr>
              <a:buSzPct val="100000"/>
              <a:buFont typeface="Arial"/>
              <a:buNone/>
            </a:pPr>
            <a:r>
              <a:rPr b="1" lang="en-US" sz="2700">
                <a:latin typeface="Arial"/>
                <a:ea typeface="Arial"/>
                <a:cs typeface="Arial"/>
                <a:sym typeface="Arial"/>
              </a:rPr>
              <a:t>MISURE - </a:t>
            </a:r>
            <a:r>
              <a:rPr b="1" lang="en-US" sz="2400">
                <a:latin typeface="Arial"/>
                <a:ea typeface="Arial"/>
                <a:cs typeface="Arial"/>
                <a:sym typeface="Arial"/>
              </a:rPr>
              <a:t>Organizzative e di distanziamento fisico</a:t>
            </a:r>
            <a:br>
              <a:rPr b="1" lang="en-US" sz="4000"/>
            </a:br>
            <a:r>
              <a:rPr b="1" lang="en-US" sz="1800"/>
              <a:t>Organizzazione della palestra</a:t>
            </a:r>
            <a:br>
              <a:rPr b="1" lang="en-US" sz="1800"/>
            </a:br>
            <a:br>
              <a:rPr b="1" lang="en-US" sz="1800"/>
            </a:br>
            <a:br>
              <a:rPr b="1" lang="en-US" sz="1800"/>
            </a:br>
            <a:br>
              <a:rPr b="1" lang="en-US" sz="1800"/>
            </a:br>
            <a:br>
              <a:rPr b="1" lang="en-US" sz="1800"/>
            </a:br>
            <a:br>
              <a:rPr b="1" lang="en-US" sz="1800"/>
            </a:br>
            <a:br>
              <a:rPr b="1" lang="en-US" sz="1800"/>
            </a:br>
            <a:br>
              <a:rPr b="1" lang="en-US" sz="1800"/>
            </a:br>
            <a:br>
              <a:rPr b="1" lang="en-US" sz="1800"/>
            </a:br>
            <a:br>
              <a:rPr b="1" lang="en-US" sz="1800"/>
            </a:br>
            <a:br>
              <a:rPr b="1" lang="en-US" sz="1800"/>
            </a:br>
            <a:r>
              <a:rPr b="1" lang="en-US" sz="1800"/>
              <a:t>Le regole da seguire per un corretto utilizzo della palestra</a:t>
            </a:r>
            <a:br>
              <a:rPr b="1" lang="en-US" sz="1800"/>
            </a:br>
            <a:r>
              <a:rPr b="1" lang="en-US" sz="1800"/>
              <a:t> </a:t>
            </a:r>
            <a:br>
              <a:rPr b="1" lang="en-US" sz="1800"/>
            </a:br>
            <a:br>
              <a:rPr b="1" lang="en-US" sz="4000" u="sng">
                <a:latin typeface="Arial"/>
                <a:ea typeface="Arial"/>
                <a:cs typeface="Arial"/>
                <a:sym typeface="Arial"/>
              </a:rPr>
            </a:br>
            <a:endParaRPr b="1" sz="4000"/>
          </a:p>
        </p:txBody>
      </p:sp>
      <p:sp>
        <p:nvSpPr>
          <p:cNvPr id="401" name="Google Shape;401;p34"/>
          <p:cNvSpPr/>
          <p:nvPr/>
        </p:nvSpPr>
        <p:spPr>
          <a:xfrm flipH="1" rot="10800000">
            <a:off x="0" y="6400799"/>
            <a:ext cx="12192000" cy="456773"/>
          </a:xfrm>
          <a:prstGeom prst="rect">
            <a:avLst/>
          </a:prstGeom>
          <a:gradFill>
            <a:gsLst>
              <a:gs pos="0">
                <a:schemeClr val="accent1"/>
              </a:gs>
              <a:gs pos="100000">
                <a:srgbClr val="1F3864"/>
              </a:gs>
            </a:gsLst>
            <a:lin ang="66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02" name="Google Shape;402;p34"/>
          <p:cNvSpPr/>
          <p:nvPr/>
        </p:nvSpPr>
        <p:spPr>
          <a:xfrm flipH="1">
            <a:off x="4038599" y="6400799"/>
            <a:ext cx="8153398" cy="456772"/>
          </a:xfrm>
          <a:prstGeom prst="rect">
            <a:avLst/>
          </a:prstGeom>
          <a:gradFill>
            <a:gsLst>
              <a:gs pos="0">
                <a:srgbClr val="000000">
                  <a:alpha val="75686"/>
                </a:srgbClr>
              </a:gs>
              <a:gs pos="100000">
                <a:schemeClr val="accent1"/>
              </a:gs>
            </a:gsLst>
            <a:lin ang="174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grpSp>
        <p:nvGrpSpPr>
          <p:cNvPr id="403" name="Google Shape;403;p34"/>
          <p:cNvGrpSpPr/>
          <p:nvPr/>
        </p:nvGrpSpPr>
        <p:grpSpPr>
          <a:xfrm>
            <a:off x="3924578" y="519086"/>
            <a:ext cx="8103475" cy="5116578"/>
            <a:chOff x="0" y="624"/>
            <a:chExt cx="8103475" cy="5116578"/>
          </a:xfrm>
        </p:grpSpPr>
        <p:cxnSp>
          <p:nvCxnSpPr>
            <p:cNvPr id="404" name="Google Shape;404;p34"/>
            <p:cNvCxnSpPr/>
            <p:nvPr/>
          </p:nvCxnSpPr>
          <p:spPr>
            <a:xfrm>
              <a:off x="0" y="624"/>
              <a:ext cx="8103475" cy="0"/>
            </a:xfrm>
            <a:prstGeom prst="straightConnector1">
              <a:avLst/>
            </a:prstGeom>
            <a:solidFill>
              <a:srgbClr val="4372C3"/>
            </a:solidFill>
            <a:ln cap="flat" cmpd="sng" w="12700">
              <a:solidFill>
                <a:srgbClr val="4372C3"/>
              </a:solidFill>
              <a:prstDash val="solid"/>
              <a:miter lim="800000"/>
              <a:headEnd len="sm" w="sm" type="none"/>
              <a:tailEnd len="sm" w="sm" type="none"/>
            </a:ln>
          </p:spPr>
        </p:cxnSp>
        <p:sp>
          <p:nvSpPr>
            <p:cNvPr id="405" name="Google Shape;405;p34"/>
            <p:cNvSpPr/>
            <p:nvPr/>
          </p:nvSpPr>
          <p:spPr>
            <a:xfrm>
              <a:off x="0" y="624"/>
              <a:ext cx="8103475" cy="730939"/>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6" name="Google Shape;406;p34"/>
            <p:cNvSpPr txBox="1"/>
            <p:nvPr/>
          </p:nvSpPr>
          <p:spPr>
            <a:xfrm>
              <a:off x="0" y="624"/>
              <a:ext cx="8103475" cy="730939"/>
            </a:xfrm>
            <a:prstGeom prst="rect">
              <a:avLst/>
            </a:prstGeom>
            <a:noFill/>
            <a:ln>
              <a:noFill/>
            </a:ln>
          </p:spPr>
          <p:txBody>
            <a:bodyPr anchorCtr="0" anchor="t" bIns="60950" lIns="60950" spcFirstLastPara="1" rIns="60950" wrap="square" tIns="60950">
              <a:noAutofit/>
            </a:bodyPr>
            <a:lstStyle/>
            <a:p>
              <a:pPr indent="0" lvl="0" marL="0" marR="0" rtl="0" algn="l">
                <a:lnSpc>
                  <a:spcPct val="90000"/>
                </a:lnSpc>
                <a:spcBef>
                  <a:spcPts val="0"/>
                </a:spcBef>
                <a:spcAft>
                  <a:spcPts val="0"/>
                </a:spcAft>
                <a:buClr>
                  <a:srgbClr val="000000"/>
                </a:buClr>
                <a:buSzPts val="1600"/>
                <a:buFont typeface="Arial"/>
                <a:buNone/>
              </a:pPr>
              <a:r>
                <a:rPr b="1" i="0" lang="en-US" sz="1600" u="none" cap="none" strike="noStrike">
                  <a:solidFill>
                    <a:srgbClr val="000000"/>
                  </a:solidFill>
                  <a:latin typeface="Arial"/>
                  <a:ea typeface="Arial"/>
                  <a:cs typeface="Arial"/>
                  <a:sym typeface="Arial"/>
                </a:rPr>
                <a:t>Igienizzarsi le mani prima di entrare in palestra e all’uscita </a:t>
              </a:r>
              <a:r>
                <a:rPr b="0" i="0" lang="en-US" sz="1600" u="none" cap="none" strike="noStrike">
                  <a:solidFill>
                    <a:srgbClr val="000000"/>
                  </a:solidFill>
                  <a:latin typeface="Arial"/>
                  <a:ea typeface="Arial"/>
                  <a:cs typeface="Arial"/>
                  <a:sym typeface="Arial"/>
                </a:rPr>
                <a:t>dalla stessa utilizzando i dispenser che contengono gel igienizzante</a:t>
              </a:r>
              <a:endParaRPr b="0" i="0" sz="1600" u="none" cap="none" strike="noStrike">
                <a:solidFill>
                  <a:schemeClr val="dk1"/>
                </a:solidFill>
                <a:latin typeface="Arial"/>
                <a:ea typeface="Arial"/>
                <a:cs typeface="Arial"/>
                <a:sym typeface="Arial"/>
              </a:endParaRPr>
            </a:p>
          </p:txBody>
        </p:sp>
        <p:cxnSp>
          <p:nvCxnSpPr>
            <p:cNvPr id="407" name="Google Shape;407;p34"/>
            <p:cNvCxnSpPr/>
            <p:nvPr/>
          </p:nvCxnSpPr>
          <p:spPr>
            <a:xfrm>
              <a:off x="0" y="731564"/>
              <a:ext cx="8103475" cy="0"/>
            </a:xfrm>
            <a:prstGeom prst="straightConnector1">
              <a:avLst/>
            </a:prstGeom>
            <a:solidFill>
              <a:srgbClr val="4372C3"/>
            </a:solidFill>
            <a:ln cap="flat" cmpd="sng" w="12700">
              <a:solidFill>
                <a:srgbClr val="4372C3"/>
              </a:solidFill>
              <a:prstDash val="solid"/>
              <a:miter lim="800000"/>
              <a:headEnd len="sm" w="sm" type="none"/>
              <a:tailEnd len="sm" w="sm" type="none"/>
            </a:ln>
          </p:spPr>
        </p:cxnSp>
        <p:sp>
          <p:nvSpPr>
            <p:cNvPr id="408" name="Google Shape;408;p34"/>
            <p:cNvSpPr/>
            <p:nvPr/>
          </p:nvSpPr>
          <p:spPr>
            <a:xfrm>
              <a:off x="0" y="731564"/>
              <a:ext cx="8103475" cy="730939"/>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9" name="Google Shape;409;p34"/>
            <p:cNvSpPr txBox="1"/>
            <p:nvPr/>
          </p:nvSpPr>
          <p:spPr>
            <a:xfrm>
              <a:off x="0" y="731564"/>
              <a:ext cx="8103475" cy="730939"/>
            </a:xfrm>
            <a:prstGeom prst="rect">
              <a:avLst/>
            </a:prstGeom>
            <a:noFill/>
            <a:ln>
              <a:noFill/>
            </a:ln>
          </p:spPr>
          <p:txBody>
            <a:bodyPr anchorCtr="0" anchor="t" bIns="60950" lIns="60950" spcFirstLastPara="1" rIns="60950" wrap="square" tIns="60950">
              <a:noAutofit/>
            </a:bodyPr>
            <a:lstStyle/>
            <a:p>
              <a:pPr indent="0" lvl="0" marL="0" marR="0" rtl="0" algn="l">
                <a:lnSpc>
                  <a:spcPct val="90000"/>
                </a:lnSpc>
                <a:spcBef>
                  <a:spcPts val="0"/>
                </a:spcBef>
                <a:spcAft>
                  <a:spcPts val="0"/>
                </a:spcAft>
                <a:buClr>
                  <a:srgbClr val="000000"/>
                </a:buClr>
                <a:buSzPts val="1600"/>
                <a:buFont typeface="Arial"/>
                <a:buNone/>
              </a:pPr>
              <a:r>
                <a:rPr b="0" i="0" lang="en-US" sz="1600" u="none" cap="none" strike="noStrike">
                  <a:solidFill>
                    <a:srgbClr val="000000"/>
                  </a:solidFill>
                  <a:latin typeface="Arial"/>
                  <a:ea typeface="Arial"/>
                  <a:cs typeface="Arial"/>
                  <a:sym typeface="Arial"/>
                </a:rPr>
                <a:t>Distanziamento interpersonale tra gli allievi di almeno 2 m ed altrettanto tra gli allievi e il docente</a:t>
              </a:r>
              <a:endParaRPr b="1" i="0" sz="1600" u="none" cap="none" strike="noStrike">
                <a:solidFill>
                  <a:schemeClr val="dk1"/>
                </a:solidFill>
                <a:latin typeface="Calibri"/>
                <a:ea typeface="Calibri"/>
                <a:cs typeface="Calibri"/>
                <a:sym typeface="Calibri"/>
              </a:endParaRPr>
            </a:p>
          </p:txBody>
        </p:sp>
        <p:cxnSp>
          <p:nvCxnSpPr>
            <p:cNvPr id="410" name="Google Shape;410;p34"/>
            <p:cNvCxnSpPr/>
            <p:nvPr/>
          </p:nvCxnSpPr>
          <p:spPr>
            <a:xfrm>
              <a:off x="0" y="1462504"/>
              <a:ext cx="8103475" cy="0"/>
            </a:xfrm>
            <a:prstGeom prst="straightConnector1">
              <a:avLst/>
            </a:prstGeom>
            <a:solidFill>
              <a:srgbClr val="4372C3"/>
            </a:solidFill>
            <a:ln cap="flat" cmpd="sng" w="12700">
              <a:solidFill>
                <a:srgbClr val="4372C3"/>
              </a:solidFill>
              <a:prstDash val="solid"/>
              <a:miter lim="800000"/>
              <a:headEnd len="sm" w="sm" type="none"/>
              <a:tailEnd len="sm" w="sm" type="none"/>
            </a:ln>
          </p:spPr>
        </p:cxnSp>
        <p:sp>
          <p:nvSpPr>
            <p:cNvPr id="411" name="Google Shape;411;p34"/>
            <p:cNvSpPr/>
            <p:nvPr/>
          </p:nvSpPr>
          <p:spPr>
            <a:xfrm>
              <a:off x="0" y="1462504"/>
              <a:ext cx="8103475" cy="730939"/>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2" name="Google Shape;412;p34"/>
            <p:cNvSpPr txBox="1"/>
            <p:nvPr/>
          </p:nvSpPr>
          <p:spPr>
            <a:xfrm>
              <a:off x="0" y="1462504"/>
              <a:ext cx="8103475" cy="730939"/>
            </a:xfrm>
            <a:prstGeom prst="rect">
              <a:avLst/>
            </a:prstGeom>
            <a:noFill/>
            <a:ln>
              <a:noFill/>
            </a:ln>
          </p:spPr>
          <p:txBody>
            <a:bodyPr anchorCtr="0" anchor="t" bIns="60950" lIns="60950" spcFirstLastPara="1" rIns="60950" wrap="square" tIns="60950">
              <a:noAutofit/>
            </a:bodyPr>
            <a:lstStyle/>
            <a:p>
              <a:pPr indent="0" lvl="0" marL="0" marR="0" rtl="0" algn="just">
                <a:lnSpc>
                  <a:spcPct val="90000"/>
                </a:lnSpc>
                <a:spcBef>
                  <a:spcPts val="0"/>
                </a:spcBef>
                <a:spcAft>
                  <a:spcPts val="0"/>
                </a:spcAft>
                <a:buClr>
                  <a:srgbClr val="000000"/>
                </a:buClr>
                <a:buSzPts val="1600"/>
                <a:buFont typeface="Arial"/>
                <a:buNone/>
              </a:pPr>
              <a:r>
                <a:rPr b="0" i="0" lang="en-US" sz="1600" u="none" cap="none" strike="noStrike">
                  <a:solidFill>
                    <a:srgbClr val="000000"/>
                  </a:solidFill>
                  <a:latin typeface="Arial"/>
                  <a:ea typeface="Arial"/>
                  <a:cs typeface="Arial"/>
                  <a:sym typeface="Arial"/>
                </a:rPr>
                <a:t>Le persone che non svolgono attività fisica devono essere distanziate almeno di 1 metro</a:t>
              </a:r>
              <a:endParaRPr b="0" i="0" sz="1600" u="none" cap="none" strike="noStrike">
                <a:solidFill>
                  <a:schemeClr val="dk1"/>
                </a:solidFill>
                <a:latin typeface="Arial"/>
                <a:ea typeface="Arial"/>
                <a:cs typeface="Arial"/>
                <a:sym typeface="Arial"/>
              </a:endParaRPr>
            </a:p>
          </p:txBody>
        </p:sp>
        <p:cxnSp>
          <p:nvCxnSpPr>
            <p:cNvPr id="413" name="Google Shape;413;p34"/>
            <p:cNvCxnSpPr/>
            <p:nvPr/>
          </p:nvCxnSpPr>
          <p:spPr>
            <a:xfrm>
              <a:off x="0" y="2193444"/>
              <a:ext cx="8103475" cy="0"/>
            </a:xfrm>
            <a:prstGeom prst="straightConnector1">
              <a:avLst/>
            </a:prstGeom>
            <a:solidFill>
              <a:srgbClr val="4372C3"/>
            </a:solidFill>
            <a:ln cap="flat" cmpd="sng" w="12700">
              <a:solidFill>
                <a:srgbClr val="4372C3"/>
              </a:solidFill>
              <a:prstDash val="solid"/>
              <a:miter lim="800000"/>
              <a:headEnd len="sm" w="sm" type="none"/>
              <a:tailEnd len="sm" w="sm" type="none"/>
            </a:ln>
          </p:spPr>
        </p:cxnSp>
        <p:sp>
          <p:nvSpPr>
            <p:cNvPr id="414" name="Google Shape;414;p34"/>
            <p:cNvSpPr/>
            <p:nvPr/>
          </p:nvSpPr>
          <p:spPr>
            <a:xfrm>
              <a:off x="0" y="2193444"/>
              <a:ext cx="8103475" cy="730939"/>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5" name="Google Shape;415;p34"/>
            <p:cNvSpPr txBox="1"/>
            <p:nvPr/>
          </p:nvSpPr>
          <p:spPr>
            <a:xfrm>
              <a:off x="0" y="2193444"/>
              <a:ext cx="8103475" cy="730939"/>
            </a:xfrm>
            <a:prstGeom prst="rect">
              <a:avLst/>
            </a:prstGeom>
            <a:noFill/>
            <a:ln>
              <a:noFill/>
            </a:ln>
          </p:spPr>
          <p:txBody>
            <a:bodyPr anchorCtr="0" anchor="t" bIns="60950" lIns="60950" spcFirstLastPara="1" rIns="60950" wrap="square" tIns="60950">
              <a:noAutofit/>
            </a:bodyPr>
            <a:lstStyle/>
            <a:p>
              <a:pPr indent="0" lvl="0" marL="0" marR="0" rtl="0" algn="just">
                <a:lnSpc>
                  <a:spcPct val="90000"/>
                </a:lnSpc>
                <a:spcBef>
                  <a:spcPts val="0"/>
                </a:spcBef>
                <a:spcAft>
                  <a:spcPts val="0"/>
                </a:spcAft>
                <a:buClr>
                  <a:srgbClr val="000000"/>
                </a:buClr>
                <a:buSzPts val="1600"/>
                <a:buFont typeface="Arial"/>
                <a:buNone/>
              </a:pPr>
              <a:r>
                <a:rPr b="0" i="0" lang="en-US" sz="1600" u="none" cap="none" strike="noStrike">
                  <a:solidFill>
                    <a:srgbClr val="000000"/>
                  </a:solidFill>
                  <a:latin typeface="Arial"/>
                  <a:ea typeface="Arial"/>
                  <a:cs typeface="Arial"/>
                  <a:sym typeface="Arial"/>
                </a:rPr>
                <a:t>Privilegiare le attività fisiche sportive individuali che permettano il distanziamento fisico </a:t>
              </a:r>
              <a:endParaRPr b="0" i="0" sz="1600" u="none" cap="none" strike="noStrike">
                <a:solidFill>
                  <a:schemeClr val="dk1"/>
                </a:solidFill>
                <a:latin typeface="Arial"/>
                <a:ea typeface="Arial"/>
                <a:cs typeface="Arial"/>
                <a:sym typeface="Arial"/>
              </a:endParaRPr>
            </a:p>
          </p:txBody>
        </p:sp>
        <p:cxnSp>
          <p:nvCxnSpPr>
            <p:cNvPr id="416" name="Google Shape;416;p34"/>
            <p:cNvCxnSpPr/>
            <p:nvPr/>
          </p:nvCxnSpPr>
          <p:spPr>
            <a:xfrm>
              <a:off x="0" y="2924383"/>
              <a:ext cx="8103475" cy="0"/>
            </a:xfrm>
            <a:prstGeom prst="straightConnector1">
              <a:avLst/>
            </a:prstGeom>
            <a:solidFill>
              <a:srgbClr val="4372C3"/>
            </a:solidFill>
            <a:ln cap="flat" cmpd="sng" w="12700">
              <a:solidFill>
                <a:srgbClr val="4372C3"/>
              </a:solidFill>
              <a:prstDash val="solid"/>
              <a:miter lim="800000"/>
              <a:headEnd len="sm" w="sm" type="none"/>
              <a:tailEnd len="sm" w="sm" type="none"/>
            </a:ln>
          </p:spPr>
        </p:cxnSp>
        <p:sp>
          <p:nvSpPr>
            <p:cNvPr id="417" name="Google Shape;417;p34"/>
            <p:cNvSpPr/>
            <p:nvPr/>
          </p:nvSpPr>
          <p:spPr>
            <a:xfrm>
              <a:off x="0" y="2924383"/>
              <a:ext cx="8103475" cy="730939"/>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8" name="Google Shape;418;p34"/>
            <p:cNvSpPr txBox="1"/>
            <p:nvPr/>
          </p:nvSpPr>
          <p:spPr>
            <a:xfrm>
              <a:off x="0" y="2924383"/>
              <a:ext cx="8103475" cy="730939"/>
            </a:xfrm>
            <a:prstGeom prst="rect">
              <a:avLst/>
            </a:prstGeom>
            <a:noFill/>
            <a:ln>
              <a:noFill/>
            </a:ln>
          </p:spPr>
          <p:txBody>
            <a:bodyPr anchorCtr="0" anchor="t" bIns="60950" lIns="60950" spcFirstLastPara="1" rIns="60950" wrap="square" tIns="60950">
              <a:noAutofit/>
            </a:bodyPr>
            <a:lstStyle/>
            <a:p>
              <a:pPr indent="0" lvl="0" marL="0" marR="0" rtl="0" algn="l">
                <a:lnSpc>
                  <a:spcPct val="90000"/>
                </a:lnSpc>
                <a:spcBef>
                  <a:spcPts val="0"/>
                </a:spcBef>
                <a:spcAft>
                  <a:spcPts val="0"/>
                </a:spcAft>
                <a:buClr>
                  <a:srgbClr val="000000"/>
                </a:buClr>
                <a:buSzPts val="1600"/>
                <a:buFont typeface="Arial"/>
                <a:buNone/>
              </a:pPr>
              <a:r>
                <a:rPr b="1" i="0" lang="en-US" sz="1600" u="none" cap="none" strike="noStrike">
                  <a:solidFill>
                    <a:srgbClr val="000000"/>
                  </a:solidFill>
                  <a:latin typeface="Arial"/>
                  <a:ea typeface="Arial"/>
                  <a:cs typeface="Arial"/>
                  <a:sym typeface="Arial"/>
                </a:rPr>
                <a:t>Non condividere </a:t>
              </a:r>
              <a:r>
                <a:rPr b="0" i="0" lang="en-US" sz="1600" u="none" cap="none" strike="noStrike">
                  <a:solidFill>
                    <a:srgbClr val="000000"/>
                  </a:solidFill>
                  <a:latin typeface="Arial"/>
                  <a:ea typeface="Arial"/>
                  <a:cs typeface="Arial"/>
                  <a:sym typeface="Arial"/>
                </a:rPr>
                <a:t>borracce, bicchieri e bottiglie e non scambiare con altri utenti oggetti</a:t>
              </a:r>
              <a:endParaRPr b="0" i="0" sz="1600" u="none" cap="none" strike="noStrike">
                <a:solidFill>
                  <a:schemeClr val="dk1"/>
                </a:solidFill>
                <a:latin typeface="Calibri"/>
                <a:ea typeface="Calibri"/>
                <a:cs typeface="Calibri"/>
                <a:sym typeface="Calibri"/>
              </a:endParaRPr>
            </a:p>
          </p:txBody>
        </p:sp>
        <p:cxnSp>
          <p:nvCxnSpPr>
            <p:cNvPr id="419" name="Google Shape;419;p34"/>
            <p:cNvCxnSpPr/>
            <p:nvPr/>
          </p:nvCxnSpPr>
          <p:spPr>
            <a:xfrm>
              <a:off x="0" y="3655323"/>
              <a:ext cx="8103475" cy="0"/>
            </a:xfrm>
            <a:prstGeom prst="straightConnector1">
              <a:avLst/>
            </a:prstGeom>
            <a:solidFill>
              <a:srgbClr val="4372C3"/>
            </a:solidFill>
            <a:ln cap="flat" cmpd="sng" w="12700">
              <a:solidFill>
                <a:srgbClr val="4372C3"/>
              </a:solidFill>
              <a:prstDash val="solid"/>
              <a:miter lim="800000"/>
              <a:headEnd len="sm" w="sm" type="none"/>
              <a:tailEnd len="sm" w="sm" type="none"/>
            </a:ln>
          </p:spPr>
        </p:cxnSp>
        <p:sp>
          <p:nvSpPr>
            <p:cNvPr id="420" name="Google Shape;420;p34"/>
            <p:cNvSpPr/>
            <p:nvPr/>
          </p:nvSpPr>
          <p:spPr>
            <a:xfrm>
              <a:off x="0" y="3655323"/>
              <a:ext cx="8103475" cy="730939"/>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1" name="Google Shape;421;p34"/>
            <p:cNvSpPr txBox="1"/>
            <p:nvPr/>
          </p:nvSpPr>
          <p:spPr>
            <a:xfrm>
              <a:off x="0" y="3655323"/>
              <a:ext cx="8103475" cy="730939"/>
            </a:xfrm>
            <a:prstGeom prst="rect">
              <a:avLst/>
            </a:prstGeom>
            <a:noFill/>
            <a:ln>
              <a:noFill/>
            </a:ln>
          </p:spPr>
          <p:txBody>
            <a:bodyPr anchorCtr="0" anchor="t" bIns="60950" lIns="60950" spcFirstLastPara="1" rIns="60950" wrap="square" tIns="60950">
              <a:noAutofit/>
            </a:bodyPr>
            <a:lstStyle/>
            <a:p>
              <a:pPr indent="0" lvl="0" marL="0" marR="0" rtl="0" algn="l">
                <a:lnSpc>
                  <a:spcPct val="90000"/>
                </a:lnSpc>
                <a:spcBef>
                  <a:spcPts val="0"/>
                </a:spcBef>
                <a:spcAft>
                  <a:spcPts val="0"/>
                </a:spcAft>
                <a:buClr>
                  <a:srgbClr val="000000"/>
                </a:buClr>
                <a:buSzPts val="1600"/>
                <a:buFont typeface="Arial"/>
                <a:buNone/>
              </a:pPr>
              <a:r>
                <a:rPr b="0" i="0" lang="en-US" sz="1600" u="none" cap="none" strike="noStrike">
                  <a:solidFill>
                    <a:srgbClr val="000000"/>
                  </a:solidFill>
                  <a:latin typeface="Arial"/>
                  <a:ea typeface="Arial"/>
                  <a:cs typeface="Arial"/>
                  <a:sym typeface="Arial"/>
                </a:rPr>
                <a:t>Gli attrezzi e le macchine che non possono essere disinfettati non devono essere usati </a:t>
              </a:r>
              <a:endParaRPr b="0" i="0" sz="1600" u="none" cap="none" strike="noStrike">
                <a:solidFill>
                  <a:schemeClr val="dk1"/>
                </a:solidFill>
                <a:latin typeface="Calibri"/>
                <a:ea typeface="Calibri"/>
                <a:cs typeface="Calibri"/>
                <a:sym typeface="Calibri"/>
              </a:endParaRPr>
            </a:p>
          </p:txBody>
        </p:sp>
        <p:cxnSp>
          <p:nvCxnSpPr>
            <p:cNvPr id="422" name="Google Shape;422;p34"/>
            <p:cNvCxnSpPr/>
            <p:nvPr/>
          </p:nvCxnSpPr>
          <p:spPr>
            <a:xfrm>
              <a:off x="0" y="4386263"/>
              <a:ext cx="8103475" cy="0"/>
            </a:xfrm>
            <a:prstGeom prst="straightConnector1">
              <a:avLst/>
            </a:prstGeom>
            <a:solidFill>
              <a:srgbClr val="4372C3"/>
            </a:solidFill>
            <a:ln cap="flat" cmpd="sng" w="12700">
              <a:solidFill>
                <a:srgbClr val="4372C3"/>
              </a:solidFill>
              <a:prstDash val="solid"/>
              <a:miter lim="800000"/>
              <a:headEnd len="sm" w="sm" type="none"/>
              <a:tailEnd len="sm" w="sm" type="none"/>
            </a:ln>
          </p:spPr>
        </p:cxnSp>
        <p:sp>
          <p:nvSpPr>
            <p:cNvPr id="423" name="Google Shape;423;p34"/>
            <p:cNvSpPr/>
            <p:nvPr/>
          </p:nvSpPr>
          <p:spPr>
            <a:xfrm>
              <a:off x="0" y="4386263"/>
              <a:ext cx="8103475" cy="730939"/>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4" name="Google Shape;424;p34"/>
            <p:cNvSpPr txBox="1"/>
            <p:nvPr/>
          </p:nvSpPr>
          <p:spPr>
            <a:xfrm>
              <a:off x="0" y="4386263"/>
              <a:ext cx="8103475" cy="730939"/>
            </a:xfrm>
            <a:prstGeom prst="rect">
              <a:avLst/>
            </a:prstGeom>
            <a:noFill/>
            <a:ln>
              <a:noFill/>
            </a:ln>
          </p:spPr>
          <p:txBody>
            <a:bodyPr anchorCtr="0" anchor="t" bIns="60950" lIns="60950" spcFirstLastPara="1" rIns="60950" wrap="square" tIns="60950">
              <a:noAutofit/>
            </a:bodyPr>
            <a:lstStyle/>
            <a:p>
              <a:pPr indent="0" lvl="0" marL="0" marR="0" rtl="0" algn="l">
                <a:lnSpc>
                  <a:spcPct val="90000"/>
                </a:lnSpc>
                <a:spcBef>
                  <a:spcPts val="0"/>
                </a:spcBef>
                <a:spcAft>
                  <a:spcPts val="0"/>
                </a:spcAft>
                <a:buClr>
                  <a:srgbClr val="000000"/>
                </a:buClr>
                <a:buSzPts val="1600"/>
                <a:buFont typeface="Arial"/>
                <a:buNone/>
              </a:pPr>
              <a:r>
                <a:rPr b="0" i="0" lang="en-US" sz="1600" u="none" cap="none" strike="noStrike">
                  <a:solidFill>
                    <a:srgbClr val="000000"/>
                  </a:solidFill>
                  <a:latin typeface="Arial"/>
                  <a:ea typeface="Arial"/>
                  <a:cs typeface="Arial"/>
                  <a:sym typeface="Arial"/>
                </a:rPr>
                <a:t>Sconsigliati i giochi di squadra e gli sport di gruppo</a:t>
              </a:r>
              <a:endParaRPr b="0" i="0" sz="1600" u="none" cap="none" strike="noStrike">
                <a:solidFill>
                  <a:schemeClr val="dk1"/>
                </a:solidFill>
                <a:latin typeface="Calibri"/>
                <a:ea typeface="Calibri"/>
                <a:cs typeface="Calibri"/>
                <a:sym typeface="Calibri"/>
              </a:endParaRPr>
            </a:p>
          </p:txBody>
        </p:sp>
      </p:gr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28" name="Shape 428"/>
        <p:cNvGrpSpPr/>
        <p:nvPr/>
      </p:nvGrpSpPr>
      <p:grpSpPr>
        <a:xfrm>
          <a:off x="0" y="0"/>
          <a:ext cx="0" cy="0"/>
          <a:chOff x="0" y="0"/>
          <a:chExt cx="0" cy="0"/>
        </a:xfrm>
      </p:grpSpPr>
      <p:sp>
        <p:nvSpPr>
          <p:cNvPr id="429" name="Google Shape;429;p35"/>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30" name="Google Shape;430;p35"/>
          <p:cNvSpPr txBox="1"/>
          <p:nvPr>
            <p:ph type="title"/>
          </p:nvPr>
        </p:nvSpPr>
        <p:spPr>
          <a:xfrm>
            <a:off x="656823" y="962166"/>
            <a:ext cx="3103808" cy="4421876"/>
          </a:xfrm>
          <a:prstGeom prst="rect">
            <a:avLst/>
          </a:prstGeom>
          <a:noFill/>
          <a:ln>
            <a:noFill/>
          </a:ln>
        </p:spPr>
        <p:txBody>
          <a:bodyPr anchorCtr="0" anchor="t" bIns="45700" lIns="91425" spcFirstLastPara="1" rIns="91425" wrap="square" tIns="45700">
            <a:normAutofit fontScale="90000"/>
          </a:bodyPr>
          <a:lstStyle/>
          <a:p>
            <a:pPr indent="0" lvl="0" marL="0" rtl="0" algn="r">
              <a:lnSpc>
                <a:spcPct val="90000"/>
              </a:lnSpc>
              <a:spcBef>
                <a:spcPts val="0"/>
              </a:spcBef>
              <a:spcAft>
                <a:spcPts val="0"/>
              </a:spcAft>
              <a:buClr>
                <a:schemeClr val="dk1"/>
              </a:buClr>
              <a:buSzPct val="100000"/>
              <a:buFont typeface="Arial"/>
              <a:buNone/>
            </a:pPr>
            <a:r>
              <a:rPr b="1" lang="en-US" sz="2700">
                <a:latin typeface="Arial"/>
                <a:ea typeface="Arial"/>
                <a:cs typeface="Arial"/>
                <a:sym typeface="Arial"/>
              </a:rPr>
              <a:t>MISURE - </a:t>
            </a:r>
            <a:r>
              <a:rPr b="1" lang="en-US" sz="2400">
                <a:latin typeface="Arial"/>
                <a:ea typeface="Arial"/>
                <a:cs typeface="Arial"/>
                <a:sym typeface="Arial"/>
              </a:rPr>
              <a:t>Organizzative e di distanziamento fisico</a:t>
            </a:r>
            <a:br>
              <a:rPr b="1" lang="en-US" sz="4000"/>
            </a:br>
            <a:r>
              <a:rPr b="1" lang="en-US" sz="1800"/>
              <a:t>Organizzazione della palestra</a:t>
            </a:r>
            <a:br>
              <a:rPr b="1" lang="en-US" sz="1800"/>
            </a:br>
            <a:br>
              <a:rPr b="1" lang="en-US" sz="1800"/>
            </a:br>
            <a:br>
              <a:rPr b="1" lang="en-US" sz="1800"/>
            </a:br>
            <a:br>
              <a:rPr b="1" lang="en-US" sz="1800"/>
            </a:br>
            <a:br>
              <a:rPr b="1" lang="en-US" sz="1800"/>
            </a:br>
            <a:br>
              <a:rPr b="1" lang="en-US" sz="1800"/>
            </a:br>
            <a:br>
              <a:rPr b="1" lang="en-US" sz="1800"/>
            </a:br>
            <a:br>
              <a:rPr b="1" lang="en-US" sz="1800"/>
            </a:br>
            <a:br>
              <a:rPr b="1" lang="en-US" sz="1800"/>
            </a:br>
            <a:br>
              <a:rPr b="1" lang="en-US" sz="1800"/>
            </a:br>
            <a:br>
              <a:rPr b="1" lang="en-US" sz="1800"/>
            </a:br>
            <a:br>
              <a:rPr b="1" lang="en-US" sz="1800"/>
            </a:br>
            <a:r>
              <a:rPr b="1" lang="en-US" sz="1800"/>
              <a:t>Organizzazione degli ingressi e delle uscite dall’impianto sportivo </a:t>
            </a:r>
            <a:br>
              <a:rPr b="1" lang="en-US" sz="1800"/>
            </a:br>
            <a:r>
              <a:rPr b="1" lang="en-US" sz="1800"/>
              <a:t> </a:t>
            </a:r>
            <a:br>
              <a:rPr b="1" lang="en-US" sz="1800"/>
            </a:br>
            <a:br>
              <a:rPr b="1" lang="en-US" sz="4000" u="sng">
                <a:latin typeface="Arial"/>
                <a:ea typeface="Arial"/>
                <a:cs typeface="Arial"/>
                <a:sym typeface="Arial"/>
              </a:rPr>
            </a:br>
            <a:endParaRPr b="1" sz="4000"/>
          </a:p>
        </p:txBody>
      </p:sp>
      <p:sp>
        <p:nvSpPr>
          <p:cNvPr id="431" name="Google Shape;431;p35"/>
          <p:cNvSpPr/>
          <p:nvPr/>
        </p:nvSpPr>
        <p:spPr>
          <a:xfrm flipH="1" rot="10800000">
            <a:off x="0" y="6400799"/>
            <a:ext cx="12192000" cy="456773"/>
          </a:xfrm>
          <a:prstGeom prst="rect">
            <a:avLst/>
          </a:prstGeom>
          <a:gradFill>
            <a:gsLst>
              <a:gs pos="0">
                <a:schemeClr val="accent1"/>
              </a:gs>
              <a:gs pos="100000">
                <a:srgbClr val="1F3864"/>
              </a:gs>
            </a:gsLst>
            <a:lin ang="66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32" name="Google Shape;432;p35"/>
          <p:cNvSpPr/>
          <p:nvPr/>
        </p:nvSpPr>
        <p:spPr>
          <a:xfrm flipH="1">
            <a:off x="4038599" y="6400799"/>
            <a:ext cx="8153398" cy="456772"/>
          </a:xfrm>
          <a:prstGeom prst="rect">
            <a:avLst/>
          </a:prstGeom>
          <a:gradFill>
            <a:gsLst>
              <a:gs pos="0">
                <a:srgbClr val="000000">
                  <a:alpha val="75686"/>
                </a:srgbClr>
              </a:gs>
              <a:gs pos="100000">
                <a:schemeClr val="accent1"/>
              </a:gs>
            </a:gsLst>
            <a:lin ang="174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grpSp>
        <p:nvGrpSpPr>
          <p:cNvPr id="433" name="Google Shape;433;p35"/>
          <p:cNvGrpSpPr/>
          <p:nvPr/>
        </p:nvGrpSpPr>
        <p:grpSpPr>
          <a:xfrm>
            <a:off x="3924578" y="518462"/>
            <a:ext cx="8103475" cy="5117828"/>
            <a:chOff x="0" y="0"/>
            <a:chExt cx="8103475" cy="5117828"/>
          </a:xfrm>
        </p:grpSpPr>
        <p:cxnSp>
          <p:nvCxnSpPr>
            <p:cNvPr id="434" name="Google Shape;434;p35"/>
            <p:cNvCxnSpPr/>
            <p:nvPr/>
          </p:nvCxnSpPr>
          <p:spPr>
            <a:xfrm>
              <a:off x="0" y="0"/>
              <a:ext cx="8103475" cy="0"/>
            </a:xfrm>
            <a:prstGeom prst="straightConnector1">
              <a:avLst/>
            </a:prstGeom>
            <a:solidFill>
              <a:srgbClr val="4372C3"/>
            </a:solidFill>
            <a:ln cap="flat" cmpd="sng" w="12700">
              <a:solidFill>
                <a:srgbClr val="4372C3"/>
              </a:solidFill>
              <a:prstDash val="solid"/>
              <a:miter lim="800000"/>
              <a:headEnd len="sm" w="sm" type="none"/>
              <a:tailEnd len="sm" w="sm" type="none"/>
            </a:ln>
          </p:spPr>
        </p:cxnSp>
        <p:sp>
          <p:nvSpPr>
            <p:cNvPr id="435" name="Google Shape;435;p35"/>
            <p:cNvSpPr/>
            <p:nvPr/>
          </p:nvSpPr>
          <p:spPr>
            <a:xfrm>
              <a:off x="0" y="0"/>
              <a:ext cx="8103475" cy="1279457"/>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6" name="Google Shape;436;p35"/>
            <p:cNvSpPr txBox="1"/>
            <p:nvPr/>
          </p:nvSpPr>
          <p:spPr>
            <a:xfrm>
              <a:off x="0" y="0"/>
              <a:ext cx="8103475" cy="1279457"/>
            </a:xfrm>
            <a:prstGeom prst="rect">
              <a:avLst/>
            </a:prstGeom>
            <a:noFill/>
            <a:ln>
              <a:noFill/>
            </a:ln>
          </p:spPr>
          <p:txBody>
            <a:bodyPr anchorCtr="0" anchor="t" bIns="60950" lIns="60950" spcFirstLastPara="1" rIns="60950" wrap="square" tIns="60950">
              <a:noAutofit/>
            </a:bodyPr>
            <a:lstStyle/>
            <a:p>
              <a:pPr indent="0" lvl="0" marL="0" marR="0" rtl="0" algn="l">
                <a:lnSpc>
                  <a:spcPct val="90000"/>
                </a:lnSpc>
                <a:spcBef>
                  <a:spcPts val="0"/>
                </a:spcBef>
                <a:spcAft>
                  <a:spcPts val="0"/>
                </a:spcAft>
                <a:buClr>
                  <a:schemeClr val="dk1"/>
                </a:buClr>
                <a:buSzPts val="1600"/>
                <a:buFont typeface="Arial"/>
                <a:buNone/>
              </a:pPr>
              <a:r>
                <a:rPr b="0" i="0" lang="en-US" sz="1600" u="none" cap="none" strike="noStrike">
                  <a:solidFill>
                    <a:schemeClr val="dk1"/>
                  </a:solidFill>
                  <a:latin typeface="Arial"/>
                  <a:ea typeface="Arial"/>
                  <a:cs typeface="Arial"/>
                  <a:sym typeface="Arial"/>
                </a:rPr>
                <a:t>Al fine di garantire un accesso ordinato e contingentato, all’inizio di ogni lezione gli </a:t>
              </a:r>
              <a:r>
                <a:rPr b="1" i="0" lang="en-US" sz="1600" u="none" cap="none" strike="noStrike">
                  <a:solidFill>
                    <a:schemeClr val="dk1"/>
                  </a:solidFill>
                  <a:latin typeface="Arial"/>
                  <a:ea typeface="Arial"/>
                  <a:cs typeface="Arial"/>
                  <a:sym typeface="Arial"/>
                </a:rPr>
                <a:t>alunni verranno accompagnati dai docenti dall’aula all’impianto sportivo </a:t>
              </a:r>
              <a:r>
                <a:rPr b="0" i="0" lang="en-US" sz="1600" u="none" cap="none" strike="noStrike">
                  <a:solidFill>
                    <a:schemeClr val="dk1"/>
                  </a:solidFill>
                  <a:latin typeface="Arial"/>
                  <a:ea typeface="Arial"/>
                  <a:cs typeface="Arial"/>
                  <a:sym typeface="Arial"/>
                </a:rPr>
                <a:t>in modo scaglionato, ovvero 10 minuti per classe </a:t>
              </a:r>
              <a:endParaRPr b="0" i="0" sz="1600" u="none" cap="none" strike="noStrike">
                <a:solidFill>
                  <a:schemeClr val="dk1"/>
                </a:solidFill>
                <a:latin typeface="Arial"/>
                <a:ea typeface="Arial"/>
                <a:cs typeface="Arial"/>
                <a:sym typeface="Arial"/>
              </a:endParaRPr>
            </a:p>
          </p:txBody>
        </p:sp>
        <p:cxnSp>
          <p:nvCxnSpPr>
            <p:cNvPr id="437" name="Google Shape;437;p35"/>
            <p:cNvCxnSpPr/>
            <p:nvPr/>
          </p:nvCxnSpPr>
          <p:spPr>
            <a:xfrm>
              <a:off x="0" y="1279457"/>
              <a:ext cx="8103475" cy="0"/>
            </a:xfrm>
            <a:prstGeom prst="straightConnector1">
              <a:avLst/>
            </a:prstGeom>
            <a:solidFill>
              <a:srgbClr val="4372C3"/>
            </a:solidFill>
            <a:ln cap="flat" cmpd="sng" w="12700">
              <a:solidFill>
                <a:srgbClr val="4372C3"/>
              </a:solidFill>
              <a:prstDash val="solid"/>
              <a:miter lim="800000"/>
              <a:headEnd len="sm" w="sm" type="none"/>
              <a:tailEnd len="sm" w="sm" type="none"/>
            </a:ln>
          </p:spPr>
        </p:cxnSp>
        <p:sp>
          <p:nvSpPr>
            <p:cNvPr id="438" name="Google Shape;438;p35"/>
            <p:cNvSpPr/>
            <p:nvPr/>
          </p:nvSpPr>
          <p:spPr>
            <a:xfrm>
              <a:off x="0" y="1279457"/>
              <a:ext cx="8103475" cy="1279457"/>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9" name="Google Shape;439;p35"/>
            <p:cNvSpPr txBox="1"/>
            <p:nvPr/>
          </p:nvSpPr>
          <p:spPr>
            <a:xfrm>
              <a:off x="0" y="1279457"/>
              <a:ext cx="8103475" cy="1279457"/>
            </a:xfrm>
            <a:prstGeom prst="rect">
              <a:avLst/>
            </a:prstGeom>
            <a:noFill/>
            <a:ln>
              <a:noFill/>
            </a:ln>
          </p:spPr>
          <p:txBody>
            <a:bodyPr anchorCtr="0" anchor="t" bIns="60950" lIns="60950" spcFirstLastPara="1" rIns="60950" wrap="square" tIns="60950">
              <a:noAutofit/>
            </a:bodyPr>
            <a:lstStyle/>
            <a:p>
              <a:pPr indent="0" lvl="0" marL="0" marR="0" rtl="0" algn="l">
                <a:lnSpc>
                  <a:spcPct val="90000"/>
                </a:lnSpc>
                <a:spcBef>
                  <a:spcPts val="0"/>
                </a:spcBef>
                <a:spcAft>
                  <a:spcPts val="0"/>
                </a:spcAft>
                <a:buClr>
                  <a:schemeClr val="dk1"/>
                </a:buClr>
                <a:buSzPts val="1600"/>
                <a:buFont typeface="Arial"/>
                <a:buNone/>
              </a:pPr>
              <a:r>
                <a:rPr b="1" i="0" lang="en-US" sz="1600" u="none" cap="none" strike="noStrike">
                  <a:solidFill>
                    <a:schemeClr val="dk1"/>
                  </a:solidFill>
                  <a:latin typeface="Arial"/>
                  <a:ea typeface="Arial"/>
                  <a:cs typeface="Arial"/>
                  <a:sym typeface="Arial"/>
                </a:rPr>
                <a:t>Gli alunni verranno riaccompagnati dal docente</a:t>
              </a:r>
              <a:r>
                <a:rPr b="0" i="0" lang="en-US" sz="1600" u="none" cap="none" strike="noStrike">
                  <a:solidFill>
                    <a:schemeClr val="dk1"/>
                  </a:solidFill>
                  <a:latin typeface="Arial"/>
                  <a:ea typeface="Arial"/>
                  <a:cs typeface="Arial"/>
                  <a:sym typeface="Arial"/>
                </a:rPr>
                <a:t>, alla fine della lezione, nelle loro rispettive classi, in modo scaglionato</a:t>
              </a:r>
              <a:endParaRPr b="1" i="0" sz="1600" u="none" cap="none" strike="noStrike">
                <a:solidFill>
                  <a:schemeClr val="dk1"/>
                </a:solidFill>
                <a:latin typeface="Arial"/>
                <a:ea typeface="Arial"/>
                <a:cs typeface="Arial"/>
                <a:sym typeface="Arial"/>
              </a:endParaRPr>
            </a:p>
          </p:txBody>
        </p:sp>
        <p:cxnSp>
          <p:nvCxnSpPr>
            <p:cNvPr id="440" name="Google Shape;440;p35"/>
            <p:cNvCxnSpPr/>
            <p:nvPr/>
          </p:nvCxnSpPr>
          <p:spPr>
            <a:xfrm>
              <a:off x="0" y="2558914"/>
              <a:ext cx="8103475" cy="0"/>
            </a:xfrm>
            <a:prstGeom prst="straightConnector1">
              <a:avLst/>
            </a:prstGeom>
            <a:solidFill>
              <a:srgbClr val="4372C3"/>
            </a:solidFill>
            <a:ln cap="flat" cmpd="sng" w="12700">
              <a:solidFill>
                <a:srgbClr val="4372C3"/>
              </a:solidFill>
              <a:prstDash val="solid"/>
              <a:miter lim="800000"/>
              <a:headEnd len="sm" w="sm" type="none"/>
              <a:tailEnd len="sm" w="sm" type="none"/>
            </a:ln>
          </p:spPr>
        </p:cxnSp>
        <p:sp>
          <p:nvSpPr>
            <p:cNvPr id="441" name="Google Shape;441;p35"/>
            <p:cNvSpPr/>
            <p:nvPr/>
          </p:nvSpPr>
          <p:spPr>
            <a:xfrm>
              <a:off x="0" y="2558914"/>
              <a:ext cx="8103475" cy="1279457"/>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2" name="Google Shape;442;p35"/>
            <p:cNvSpPr txBox="1"/>
            <p:nvPr/>
          </p:nvSpPr>
          <p:spPr>
            <a:xfrm>
              <a:off x="0" y="2558914"/>
              <a:ext cx="8103475" cy="1279457"/>
            </a:xfrm>
            <a:prstGeom prst="rect">
              <a:avLst/>
            </a:prstGeom>
            <a:noFill/>
            <a:ln>
              <a:noFill/>
            </a:ln>
          </p:spPr>
          <p:txBody>
            <a:bodyPr anchorCtr="0" anchor="t" bIns="60950" lIns="60950" spcFirstLastPara="1" rIns="60950" wrap="square" tIns="60950">
              <a:noAutofit/>
            </a:bodyPr>
            <a:lstStyle/>
            <a:p>
              <a:pPr indent="0" lvl="0" marL="0" marR="0" rtl="0" algn="just">
                <a:lnSpc>
                  <a:spcPct val="90000"/>
                </a:lnSpc>
                <a:spcBef>
                  <a:spcPts val="0"/>
                </a:spcBef>
                <a:spcAft>
                  <a:spcPts val="0"/>
                </a:spcAft>
                <a:buClr>
                  <a:schemeClr val="dk1"/>
                </a:buClr>
                <a:buSzPts val="1600"/>
                <a:buFont typeface="Arial"/>
                <a:buNone/>
              </a:pPr>
              <a:r>
                <a:rPr b="0" i="0" lang="en-US" sz="1600" u="none" cap="none" strike="noStrike">
                  <a:solidFill>
                    <a:schemeClr val="dk1"/>
                  </a:solidFill>
                  <a:latin typeface="Arial"/>
                  <a:ea typeface="Arial"/>
                  <a:cs typeface="Arial"/>
                  <a:sym typeface="Arial"/>
                </a:rPr>
                <a:t>Al termine delle lezioni le classi usciranno dai rispettivi padiglioni utilizzando le uscite di sicurezza</a:t>
              </a:r>
              <a:endParaRPr b="0" i="0" sz="1600" u="none" cap="none" strike="noStrike">
                <a:solidFill>
                  <a:schemeClr val="dk1"/>
                </a:solidFill>
                <a:latin typeface="Arial"/>
                <a:ea typeface="Arial"/>
                <a:cs typeface="Arial"/>
                <a:sym typeface="Arial"/>
              </a:endParaRPr>
            </a:p>
          </p:txBody>
        </p:sp>
        <p:cxnSp>
          <p:nvCxnSpPr>
            <p:cNvPr id="443" name="Google Shape;443;p35"/>
            <p:cNvCxnSpPr/>
            <p:nvPr/>
          </p:nvCxnSpPr>
          <p:spPr>
            <a:xfrm>
              <a:off x="0" y="3838371"/>
              <a:ext cx="8103475" cy="0"/>
            </a:xfrm>
            <a:prstGeom prst="straightConnector1">
              <a:avLst/>
            </a:prstGeom>
            <a:solidFill>
              <a:srgbClr val="4372C3"/>
            </a:solidFill>
            <a:ln cap="flat" cmpd="sng" w="12700">
              <a:solidFill>
                <a:srgbClr val="4372C3"/>
              </a:solidFill>
              <a:prstDash val="solid"/>
              <a:miter lim="800000"/>
              <a:headEnd len="sm" w="sm" type="none"/>
              <a:tailEnd len="sm" w="sm" type="none"/>
            </a:ln>
          </p:spPr>
        </p:cxnSp>
        <p:sp>
          <p:nvSpPr>
            <p:cNvPr id="444" name="Google Shape;444;p35"/>
            <p:cNvSpPr/>
            <p:nvPr/>
          </p:nvSpPr>
          <p:spPr>
            <a:xfrm>
              <a:off x="0" y="3838371"/>
              <a:ext cx="8103475" cy="1279457"/>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5" name="Google Shape;445;p35"/>
            <p:cNvSpPr txBox="1"/>
            <p:nvPr/>
          </p:nvSpPr>
          <p:spPr>
            <a:xfrm>
              <a:off x="0" y="3838371"/>
              <a:ext cx="8103475" cy="1279457"/>
            </a:xfrm>
            <a:prstGeom prst="rect">
              <a:avLst/>
            </a:prstGeom>
            <a:noFill/>
            <a:ln>
              <a:noFill/>
            </a:ln>
          </p:spPr>
          <p:txBody>
            <a:bodyPr anchorCtr="0" anchor="t" bIns="60950" lIns="60950" spcFirstLastPara="1" rIns="60950" wrap="square" tIns="60950">
              <a:noAutofit/>
            </a:bodyPr>
            <a:lstStyle/>
            <a:p>
              <a:pPr indent="0" lvl="0" marL="0" marR="0" rtl="0" algn="just">
                <a:lnSpc>
                  <a:spcPct val="90000"/>
                </a:lnSpc>
                <a:spcBef>
                  <a:spcPts val="0"/>
                </a:spcBef>
                <a:spcAft>
                  <a:spcPts val="0"/>
                </a:spcAft>
                <a:buClr>
                  <a:schemeClr val="dk1"/>
                </a:buClr>
                <a:buSzPts val="1600"/>
                <a:buFont typeface="Arial"/>
                <a:buNone/>
              </a:pPr>
              <a:r>
                <a:rPr b="0" i="0" lang="en-US" sz="1600" u="none" cap="none" strike="noStrike">
                  <a:solidFill>
                    <a:schemeClr val="dk1"/>
                  </a:solidFill>
                  <a:latin typeface="Arial"/>
                  <a:ea typeface="Arial"/>
                  <a:cs typeface="Arial"/>
                  <a:sym typeface="Arial"/>
                </a:rPr>
                <a:t>Le classi svolgeranno la ricreazione secondo quanto regolamentato dalle linee guida della scuola oppure nelle aree esterne alla scuola sotto la sorveglianza del docente</a:t>
              </a:r>
              <a:endParaRPr b="0" i="0" sz="1600" u="none" cap="none" strike="noStrike">
                <a:solidFill>
                  <a:schemeClr val="dk1"/>
                </a:solidFill>
                <a:latin typeface="Arial"/>
                <a:ea typeface="Arial"/>
                <a:cs typeface="Arial"/>
                <a:sym typeface="Arial"/>
              </a:endParaRPr>
            </a:p>
          </p:txBody>
        </p:sp>
      </p:gr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49" name="Shape 449"/>
        <p:cNvGrpSpPr/>
        <p:nvPr/>
      </p:nvGrpSpPr>
      <p:grpSpPr>
        <a:xfrm>
          <a:off x="0" y="0"/>
          <a:ext cx="0" cy="0"/>
          <a:chOff x="0" y="0"/>
          <a:chExt cx="0" cy="0"/>
        </a:xfrm>
      </p:grpSpPr>
      <p:sp>
        <p:nvSpPr>
          <p:cNvPr id="450" name="Google Shape;450;p36"/>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51" name="Google Shape;451;p36"/>
          <p:cNvSpPr txBox="1"/>
          <p:nvPr>
            <p:ph type="title"/>
          </p:nvPr>
        </p:nvSpPr>
        <p:spPr>
          <a:xfrm>
            <a:off x="656823" y="962166"/>
            <a:ext cx="3103808" cy="4421876"/>
          </a:xfrm>
          <a:prstGeom prst="rect">
            <a:avLst/>
          </a:prstGeom>
          <a:noFill/>
          <a:ln>
            <a:noFill/>
          </a:ln>
        </p:spPr>
        <p:txBody>
          <a:bodyPr anchorCtr="0" anchor="t" bIns="45700" lIns="91425" spcFirstLastPara="1" rIns="91425" wrap="square" tIns="45700">
            <a:normAutofit fontScale="90000"/>
          </a:bodyPr>
          <a:lstStyle/>
          <a:p>
            <a:pPr indent="0" lvl="0" marL="0" rtl="0" algn="r">
              <a:lnSpc>
                <a:spcPct val="90000"/>
              </a:lnSpc>
              <a:spcBef>
                <a:spcPts val="0"/>
              </a:spcBef>
              <a:spcAft>
                <a:spcPts val="0"/>
              </a:spcAft>
              <a:buClr>
                <a:schemeClr val="dk1"/>
              </a:buClr>
              <a:buSzPct val="100000"/>
              <a:buFont typeface="Arial"/>
              <a:buNone/>
            </a:pPr>
            <a:r>
              <a:rPr b="1" lang="en-US" sz="2700">
                <a:latin typeface="Arial"/>
                <a:ea typeface="Arial"/>
                <a:cs typeface="Arial"/>
                <a:sym typeface="Arial"/>
              </a:rPr>
              <a:t>MISURE - </a:t>
            </a:r>
            <a:r>
              <a:rPr b="1" lang="en-US" sz="2400">
                <a:latin typeface="Arial"/>
                <a:ea typeface="Arial"/>
                <a:cs typeface="Arial"/>
                <a:sym typeface="Arial"/>
              </a:rPr>
              <a:t>Organizzative e di distanziamento fisico</a:t>
            </a:r>
            <a:br>
              <a:rPr b="1" lang="en-US" sz="4000"/>
            </a:br>
            <a:r>
              <a:rPr b="1" lang="en-US" sz="1800"/>
              <a:t>Organizzazione della palestra</a:t>
            </a:r>
            <a:br>
              <a:rPr b="1" lang="en-US" sz="1800"/>
            </a:br>
            <a:br>
              <a:rPr b="1" lang="en-US" sz="1800"/>
            </a:br>
            <a:br>
              <a:rPr b="1" lang="en-US" sz="1800"/>
            </a:br>
            <a:br>
              <a:rPr b="1" lang="en-US" sz="1800"/>
            </a:br>
            <a:br>
              <a:rPr b="1" lang="en-US" sz="1800"/>
            </a:br>
            <a:br>
              <a:rPr b="1" lang="en-US" sz="1800"/>
            </a:br>
            <a:br>
              <a:rPr b="1" lang="en-US" sz="1800"/>
            </a:br>
            <a:br>
              <a:rPr b="1" lang="en-US" sz="1800"/>
            </a:br>
            <a:br>
              <a:rPr b="1" lang="en-US" sz="1800"/>
            </a:br>
            <a:br>
              <a:rPr b="1" lang="en-US" sz="1800"/>
            </a:br>
            <a:br>
              <a:rPr b="1" lang="en-US" sz="1800"/>
            </a:br>
            <a:br>
              <a:rPr b="1" lang="en-US" sz="1800"/>
            </a:br>
            <a:r>
              <a:rPr b="1" lang="en-US" sz="1800"/>
              <a:t>Utilizzo degli spogliatoi e del materiale personale </a:t>
            </a:r>
            <a:br>
              <a:rPr b="1" lang="en-US" sz="1800"/>
            </a:br>
            <a:br>
              <a:rPr b="1" lang="en-US" sz="4000" u="sng">
                <a:latin typeface="Arial"/>
                <a:ea typeface="Arial"/>
                <a:cs typeface="Arial"/>
                <a:sym typeface="Arial"/>
              </a:rPr>
            </a:br>
            <a:endParaRPr b="1" sz="4000"/>
          </a:p>
        </p:txBody>
      </p:sp>
      <p:sp>
        <p:nvSpPr>
          <p:cNvPr id="452" name="Google Shape;452;p36"/>
          <p:cNvSpPr/>
          <p:nvPr/>
        </p:nvSpPr>
        <p:spPr>
          <a:xfrm flipH="1" rot="10800000">
            <a:off x="0" y="6400799"/>
            <a:ext cx="12192000" cy="456773"/>
          </a:xfrm>
          <a:prstGeom prst="rect">
            <a:avLst/>
          </a:prstGeom>
          <a:gradFill>
            <a:gsLst>
              <a:gs pos="0">
                <a:schemeClr val="accent1"/>
              </a:gs>
              <a:gs pos="100000">
                <a:srgbClr val="1F3864"/>
              </a:gs>
            </a:gsLst>
            <a:lin ang="66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53" name="Google Shape;453;p36"/>
          <p:cNvSpPr/>
          <p:nvPr/>
        </p:nvSpPr>
        <p:spPr>
          <a:xfrm flipH="1">
            <a:off x="4038599" y="6400799"/>
            <a:ext cx="8153398" cy="456772"/>
          </a:xfrm>
          <a:prstGeom prst="rect">
            <a:avLst/>
          </a:prstGeom>
          <a:gradFill>
            <a:gsLst>
              <a:gs pos="0">
                <a:srgbClr val="000000">
                  <a:alpha val="75686"/>
                </a:srgbClr>
              </a:gs>
              <a:gs pos="100000">
                <a:schemeClr val="accent1"/>
              </a:gs>
            </a:gsLst>
            <a:lin ang="174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grpSp>
        <p:nvGrpSpPr>
          <p:cNvPr id="454" name="Google Shape;454;p36"/>
          <p:cNvGrpSpPr/>
          <p:nvPr/>
        </p:nvGrpSpPr>
        <p:grpSpPr>
          <a:xfrm>
            <a:off x="3924578" y="520960"/>
            <a:ext cx="8103475" cy="5112830"/>
            <a:chOff x="0" y="2498"/>
            <a:chExt cx="8103475" cy="5112830"/>
          </a:xfrm>
        </p:grpSpPr>
        <p:cxnSp>
          <p:nvCxnSpPr>
            <p:cNvPr id="455" name="Google Shape;455;p36"/>
            <p:cNvCxnSpPr/>
            <p:nvPr/>
          </p:nvCxnSpPr>
          <p:spPr>
            <a:xfrm>
              <a:off x="0" y="2498"/>
              <a:ext cx="8103475" cy="0"/>
            </a:xfrm>
            <a:prstGeom prst="straightConnector1">
              <a:avLst/>
            </a:prstGeom>
            <a:solidFill>
              <a:srgbClr val="4372C3"/>
            </a:solidFill>
            <a:ln cap="flat" cmpd="sng" w="12700">
              <a:solidFill>
                <a:srgbClr val="4372C3"/>
              </a:solidFill>
              <a:prstDash val="solid"/>
              <a:miter lim="800000"/>
              <a:headEnd len="sm" w="sm" type="none"/>
              <a:tailEnd len="sm" w="sm" type="none"/>
            </a:ln>
          </p:spPr>
        </p:cxnSp>
        <p:sp>
          <p:nvSpPr>
            <p:cNvPr id="456" name="Google Shape;456;p36"/>
            <p:cNvSpPr/>
            <p:nvPr/>
          </p:nvSpPr>
          <p:spPr>
            <a:xfrm>
              <a:off x="0" y="2498"/>
              <a:ext cx="8103475" cy="852138"/>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7" name="Google Shape;457;p36"/>
            <p:cNvSpPr txBox="1"/>
            <p:nvPr/>
          </p:nvSpPr>
          <p:spPr>
            <a:xfrm>
              <a:off x="0" y="2498"/>
              <a:ext cx="8103475" cy="852138"/>
            </a:xfrm>
            <a:prstGeom prst="rect">
              <a:avLst/>
            </a:prstGeom>
            <a:noFill/>
            <a:ln>
              <a:noFill/>
            </a:ln>
          </p:spPr>
          <p:txBody>
            <a:bodyPr anchorCtr="0" anchor="t" bIns="60950" lIns="60950" spcFirstLastPara="1" rIns="60950" wrap="square" tIns="60950">
              <a:noAutofit/>
            </a:bodyPr>
            <a:lstStyle/>
            <a:p>
              <a:pPr indent="0" lvl="0" marL="0" marR="0" rtl="0" algn="l">
                <a:lnSpc>
                  <a:spcPct val="90000"/>
                </a:lnSpc>
                <a:spcBef>
                  <a:spcPts val="0"/>
                </a:spcBef>
                <a:spcAft>
                  <a:spcPts val="0"/>
                </a:spcAft>
                <a:buClr>
                  <a:schemeClr val="dk1"/>
                </a:buClr>
                <a:buSzPts val="1600"/>
                <a:buFont typeface="Arial"/>
                <a:buNone/>
              </a:pPr>
              <a:r>
                <a:rPr b="0" i="0" lang="en-US" sz="1600" u="none" cap="none" strike="noStrike">
                  <a:solidFill>
                    <a:schemeClr val="dk1"/>
                  </a:solidFill>
                  <a:latin typeface="Arial"/>
                  <a:ea typeface="Arial"/>
                  <a:cs typeface="Arial"/>
                  <a:sym typeface="Arial"/>
                </a:rPr>
                <a:t>Prima di accedere alla palestra è obbligatorio igienizzare le mani con apposito gel idroalcolico</a:t>
              </a:r>
              <a:endParaRPr b="0" i="0" sz="1600" u="none" cap="none" strike="noStrike">
                <a:solidFill>
                  <a:schemeClr val="dk1"/>
                </a:solidFill>
                <a:latin typeface="Arial"/>
                <a:ea typeface="Arial"/>
                <a:cs typeface="Arial"/>
                <a:sym typeface="Arial"/>
              </a:endParaRPr>
            </a:p>
          </p:txBody>
        </p:sp>
        <p:cxnSp>
          <p:nvCxnSpPr>
            <p:cNvPr id="458" name="Google Shape;458;p36"/>
            <p:cNvCxnSpPr/>
            <p:nvPr/>
          </p:nvCxnSpPr>
          <p:spPr>
            <a:xfrm>
              <a:off x="0" y="854637"/>
              <a:ext cx="8103475" cy="0"/>
            </a:xfrm>
            <a:prstGeom prst="straightConnector1">
              <a:avLst/>
            </a:prstGeom>
            <a:solidFill>
              <a:srgbClr val="4372C3"/>
            </a:solidFill>
            <a:ln cap="flat" cmpd="sng" w="12700">
              <a:solidFill>
                <a:srgbClr val="4372C3"/>
              </a:solidFill>
              <a:prstDash val="solid"/>
              <a:miter lim="800000"/>
              <a:headEnd len="sm" w="sm" type="none"/>
              <a:tailEnd len="sm" w="sm" type="none"/>
            </a:ln>
          </p:spPr>
        </p:cxnSp>
        <p:sp>
          <p:nvSpPr>
            <p:cNvPr id="459" name="Google Shape;459;p36"/>
            <p:cNvSpPr/>
            <p:nvPr/>
          </p:nvSpPr>
          <p:spPr>
            <a:xfrm>
              <a:off x="0" y="854637"/>
              <a:ext cx="8103475" cy="852138"/>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0" name="Google Shape;460;p36"/>
            <p:cNvSpPr txBox="1"/>
            <p:nvPr/>
          </p:nvSpPr>
          <p:spPr>
            <a:xfrm>
              <a:off x="0" y="854637"/>
              <a:ext cx="8103475" cy="852138"/>
            </a:xfrm>
            <a:prstGeom prst="rect">
              <a:avLst/>
            </a:prstGeom>
            <a:noFill/>
            <a:ln>
              <a:noFill/>
            </a:ln>
          </p:spPr>
          <p:txBody>
            <a:bodyPr anchorCtr="0" anchor="t" bIns="60950" lIns="60950" spcFirstLastPara="1" rIns="60950" wrap="square" tIns="60950">
              <a:noAutofit/>
            </a:bodyPr>
            <a:lstStyle/>
            <a:p>
              <a:pPr indent="0" lvl="0" marL="0" marR="0" rtl="0" algn="l">
                <a:lnSpc>
                  <a:spcPct val="90000"/>
                </a:lnSpc>
                <a:spcBef>
                  <a:spcPts val="0"/>
                </a:spcBef>
                <a:spcAft>
                  <a:spcPts val="0"/>
                </a:spcAft>
                <a:buClr>
                  <a:schemeClr val="dk1"/>
                </a:buClr>
                <a:buSzPts val="1600"/>
                <a:buFont typeface="Arial"/>
                <a:buNone/>
              </a:pPr>
              <a:r>
                <a:rPr b="0" i="0" lang="en-US" sz="1600" u="none" cap="none" strike="noStrike">
                  <a:solidFill>
                    <a:schemeClr val="dk1"/>
                  </a:solidFill>
                  <a:latin typeface="Arial"/>
                  <a:ea typeface="Arial"/>
                  <a:cs typeface="Arial"/>
                  <a:sym typeface="Arial"/>
                </a:rPr>
                <a:t>Gli spogliatoi vengono utilizzati </a:t>
              </a:r>
              <a:r>
                <a:rPr b="1" i="0" lang="en-US" sz="1600" u="none" cap="none" strike="noStrike">
                  <a:solidFill>
                    <a:schemeClr val="dk1"/>
                  </a:solidFill>
                  <a:latin typeface="Arial"/>
                  <a:ea typeface="Arial"/>
                  <a:cs typeface="Arial"/>
                  <a:sym typeface="Arial"/>
                </a:rPr>
                <a:t>solo per l’accesso ai servizi igienici e per il cambio delle scarpe, consentito a 8 alunni per volta, mantenendo obbligatoriamente le porte degli spogliatoi aperte</a:t>
              </a:r>
              <a:endParaRPr b="1" i="0" sz="1600" u="none" cap="none" strike="noStrike">
                <a:solidFill>
                  <a:schemeClr val="dk1"/>
                </a:solidFill>
                <a:latin typeface="Arial"/>
                <a:ea typeface="Arial"/>
                <a:cs typeface="Arial"/>
                <a:sym typeface="Arial"/>
              </a:endParaRPr>
            </a:p>
          </p:txBody>
        </p:sp>
        <p:cxnSp>
          <p:nvCxnSpPr>
            <p:cNvPr id="461" name="Google Shape;461;p36"/>
            <p:cNvCxnSpPr/>
            <p:nvPr/>
          </p:nvCxnSpPr>
          <p:spPr>
            <a:xfrm>
              <a:off x="0" y="1706775"/>
              <a:ext cx="8103475" cy="0"/>
            </a:xfrm>
            <a:prstGeom prst="straightConnector1">
              <a:avLst/>
            </a:prstGeom>
            <a:solidFill>
              <a:srgbClr val="4372C3"/>
            </a:solidFill>
            <a:ln cap="flat" cmpd="sng" w="12700">
              <a:solidFill>
                <a:srgbClr val="4372C3"/>
              </a:solidFill>
              <a:prstDash val="solid"/>
              <a:miter lim="800000"/>
              <a:headEnd len="sm" w="sm" type="none"/>
              <a:tailEnd len="sm" w="sm" type="none"/>
            </a:ln>
          </p:spPr>
        </p:cxnSp>
        <p:sp>
          <p:nvSpPr>
            <p:cNvPr id="462" name="Google Shape;462;p36"/>
            <p:cNvSpPr/>
            <p:nvPr/>
          </p:nvSpPr>
          <p:spPr>
            <a:xfrm>
              <a:off x="0" y="1706775"/>
              <a:ext cx="8103475" cy="852138"/>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3" name="Google Shape;463;p36"/>
            <p:cNvSpPr txBox="1"/>
            <p:nvPr/>
          </p:nvSpPr>
          <p:spPr>
            <a:xfrm>
              <a:off x="0" y="1706775"/>
              <a:ext cx="8103475" cy="852138"/>
            </a:xfrm>
            <a:prstGeom prst="rect">
              <a:avLst/>
            </a:prstGeom>
            <a:noFill/>
            <a:ln>
              <a:noFill/>
            </a:ln>
          </p:spPr>
          <p:txBody>
            <a:bodyPr anchorCtr="0" anchor="t" bIns="60950" lIns="60950" spcFirstLastPara="1" rIns="60950" wrap="square" tIns="60950">
              <a:noAutofit/>
            </a:bodyPr>
            <a:lstStyle/>
            <a:p>
              <a:pPr indent="0" lvl="0" marL="0" marR="0" rtl="0" algn="just">
                <a:lnSpc>
                  <a:spcPct val="90000"/>
                </a:lnSpc>
                <a:spcBef>
                  <a:spcPts val="0"/>
                </a:spcBef>
                <a:spcAft>
                  <a:spcPts val="0"/>
                </a:spcAft>
                <a:buClr>
                  <a:schemeClr val="dk1"/>
                </a:buClr>
                <a:buSzPts val="1600"/>
                <a:buFont typeface="Arial"/>
                <a:buNone/>
              </a:pPr>
              <a:r>
                <a:rPr b="1" i="0" lang="en-US" sz="1600" u="none" cap="none" strike="noStrike">
                  <a:solidFill>
                    <a:schemeClr val="dk1"/>
                  </a:solidFill>
                  <a:latin typeface="Arial"/>
                  <a:ea typeface="Arial"/>
                  <a:cs typeface="Arial"/>
                  <a:sym typeface="Arial"/>
                </a:rPr>
                <a:t>Gli alunni accedono alla palestra già dotati di abbigliamento sportivo</a:t>
              </a:r>
              <a:r>
                <a:rPr b="0" i="0" lang="en-US" sz="1600" u="none" cap="none" strike="noStrike">
                  <a:solidFill>
                    <a:schemeClr val="dk1"/>
                  </a:solidFill>
                  <a:latin typeface="Arial"/>
                  <a:ea typeface="Arial"/>
                  <a:cs typeface="Arial"/>
                  <a:sym typeface="Arial"/>
                </a:rPr>
                <a:t> e di scarpe da usare esclusivamente nell’impianto sportivo. Le scarpe non utilizzate dovranno essere riposte in un sacchetto apposito</a:t>
              </a:r>
              <a:endParaRPr b="0" i="0" sz="1600" u="none" cap="none" strike="noStrike">
                <a:solidFill>
                  <a:schemeClr val="dk1"/>
                </a:solidFill>
                <a:latin typeface="Arial"/>
                <a:ea typeface="Arial"/>
                <a:cs typeface="Arial"/>
                <a:sym typeface="Arial"/>
              </a:endParaRPr>
            </a:p>
          </p:txBody>
        </p:sp>
        <p:cxnSp>
          <p:nvCxnSpPr>
            <p:cNvPr id="464" name="Google Shape;464;p36"/>
            <p:cNvCxnSpPr/>
            <p:nvPr/>
          </p:nvCxnSpPr>
          <p:spPr>
            <a:xfrm>
              <a:off x="0" y="2558913"/>
              <a:ext cx="8103475" cy="0"/>
            </a:xfrm>
            <a:prstGeom prst="straightConnector1">
              <a:avLst/>
            </a:prstGeom>
            <a:solidFill>
              <a:srgbClr val="4372C3"/>
            </a:solidFill>
            <a:ln cap="flat" cmpd="sng" w="12700">
              <a:solidFill>
                <a:srgbClr val="4372C3"/>
              </a:solidFill>
              <a:prstDash val="solid"/>
              <a:miter lim="800000"/>
              <a:headEnd len="sm" w="sm" type="none"/>
              <a:tailEnd len="sm" w="sm" type="none"/>
            </a:ln>
          </p:spPr>
        </p:cxnSp>
        <p:sp>
          <p:nvSpPr>
            <p:cNvPr id="465" name="Google Shape;465;p36"/>
            <p:cNvSpPr/>
            <p:nvPr/>
          </p:nvSpPr>
          <p:spPr>
            <a:xfrm>
              <a:off x="0" y="2558914"/>
              <a:ext cx="8103475" cy="852138"/>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6" name="Google Shape;466;p36"/>
            <p:cNvSpPr txBox="1"/>
            <p:nvPr/>
          </p:nvSpPr>
          <p:spPr>
            <a:xfrm>
              <a:off x="0" y="2558914"/>
              <a:ext cx="8103475" cy="852138"/>
            </a:xfrm>
            <a:prstGeom prst="rect">
              <a:avLst/>
            </a:prstGeom>
            <a:noFill/>
            <a:ln>
              <a:noFill/>
            </a:ln>
          </p:spPr>
          <p:txBody>
            <a:bodyPr anchorCtr="0" anchor="t" bIns="60950" lIns="60950" spcFirstLastPara="1" rIns="60950" wrap="square" tIns="60950">
              <a:noAutofit/>
            </a:bodyPr>
            <a:lstStyle/>
            <a:p>
              <a:pPr indent="0" lvl="0" marL="0" marR="0" rtl="0" algn="just">
                <a:lnSpc>
                  <a:spcPct val="90000"/>
                </a:lnSpc>
                <a:spcBef>
                  <a:spcPts val="0"/>
                </a:spcBef>
                <a:spcAft>
                  <a:spcPts val="0"/>
                </a:spcAft>
                <a:buClr>
                  <a:schemeClr val="dk1"/>
                </a:buClr>
                <a:buSzPts val="1600"/>
                <a:buFont typeface="Arial"/>
                <a:buNone/>
              </a:pPr>
              <a:r>
                <a:rPr b="0" i="0" lang="en-US" sz="1600" u="none" cap="none" strike="noStrike">
                  <a:solidFill>
                    <a:schemeClr val="dk1"/>
                  </a:solidFill>
                  <a:latin typeface="Arial"/>
                  <a:ea typeface="Arial"/>
                  <a:cs typeface="Arial"/>
                  <a:sym typeface="Arial"/>
                </a:rPr>
                <a:t>E’ consentito togliere la mascherina durante l’attività fisica mantenendo la distanza di </a:t>
              </a:r>
              <a:r>
                <a:rPr b="1" i="0" lang="en-US" sz="1600" u="none" cap="none" strike="noStrike">
                  <a:solidFill>
                    <a:schemeClr val="dk1"/>
                  </a:solidFill>
                  <a:latin typeface="Arial"/>
                  <a:ea typeface="Arial"/>
                  <a:cs typeface="Arial"/>
                  <a:sym typeface="Arial"/>
                </a:rPr>
                <a:t>sicurezza di 2 m</a:t>
              </a:r>
              <a:r>
                <a:rPr b="0" i="0" lang="en-US" sz="1600" u="none" cap="none" strike="noStrike">
                  <a:solidFill>
                    <a:schemeClr val="dk1"/>
                  </a:solidFill>
                  <a:latin typeface="Arial"/>
                  <a:ea typeface="Arial"/>
                  <a:cs typeface="Arial"/>
                  <a:sym typeface="Arial"/>
                </a:rPr>
                <a:t>. In tutti gli altri momenti la mascherina deve essere indossata</a:t>
              </a:r>
              <a:endParaRPr b="0" i="0" sz="1600" u="none" cap="none" strike="noStrike">
                <a:solidFill>
                  <a:schemeClr val="dk1"/>
                </a:solidFill>
                <a:latin typeface="Arial"/>
                <a:ea typeface="Arial"/>
                <a:cs typeface="Arial"/>
                <a:sym typeface="Arial"/>
              </a:endParaRPr>
            </a:p>
          </p:txBody>
        </p:sp>
        <p:cxnSp>
          <p:nvCxnSpPr>
            <p:cNvPr id="467" name="Google Shape;467;p36"/>
            <p:cNvCxnSpPr/>
            <p:nvPr/>
          </p:nvCxnSpPr>
          <p:spPr>
            <a:xfrm>
              <a:off x="0" y="3411052"/>
              <a:ext cx="8103475" cy="0"/>
            </a:xfrm>
            <a:prstGeom prst="straightConnector1">
              <a:avLst/>
            </a:prstGeom>
            <a:solidFill>
              <a:srgbClr val="4372C3"/>
            </a:solidFill>
            <a:ln cap="flat" cmpd="sng" w="12700">
              <a:solidFill>
                <a:srgbClr val="4372C3"/>
              </a:solidFill>
              <a:prstDash val="solid"/>
              <a:miter lim="800000"/>
              <a:headEnd len="sm" w="sm" type="none"/>
              <a:tailEnd len="sm" w="sm" type="none"/>
            </a:ln>
          </p:spPr>
        </p:cxnSp>
        <p:sp>
          <p:nvSpPr>
            <p:cNvPr id="468" name="Google Shape;468;p36"/>
            <p:cNvSpPr/>
            <p:nvPr/>
          </p:nvSpPr>
          <p:spPr>
            <a:xfrm>
              <a:off x="0" y="3411052"/>
              <a:ext cx="8103475" cy="852138"/>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9" name="Google Shape;469;p36"/>
            <p:cNvSpPr txBox="1"/>
            <p:nvPr/>
          </p:nvSpPr>
          <p:spPr>
            <a:xfrm>
              <a:off x="0" y="3411052"/>
              <a:ext cx="8103475" cy="852138"/>
            </a:xfrm>
            <a:prstGeom prst="rect">
              <a:avLst/>
            </a:prstGeom>
            <a:noFill/>
            <a:ln>
              <a:noFill/>
            </a:ln>
          </p:spPr>
          <p:txBody>
            <a:bodyPr anchorCtr="0" anchor="t" bIns="60950" lIns="60950" spcFirstLastPara="1" rIns="60950" wrap="square" tIns="60950">
              <a:noAutofit/>
            </a:bodyPr>
            <a:lstStyle/>
            <a:p>
              <a:pPr indent="0" lvl="0" marL="0" marR="0" rtl="0" algn="l">
                <a:lnSpc>
                  <a:spcPct val="90000"/>
                </a:lnSpc>
                <a:spcBef>
                  <a:spcPts val="0"/>
                </a:spcBef>
                <a:spcAft>
                  <a:spcPts val="0"/>
                </a:spcAft>
                <a:buClr>
                  <a:schemeClr val="dk1"/>
                </a:buClr>
                <a:buSzPts val="1600"/>
                <a:buFont typeface="Arial"/>
                <a:buNone/>
              </a:pPr>
              <a:r>
                <a:rPr b="0" i="0" lang="en-US" sz="1600" u="none" cap="none" strike="noStrike">
                  <a:solidFill>
                    <a:schemeClr val="dk1"/>
                  </a:solidFill>
                  <a:latin typeface="Arial"/>
                  <a:ea typeface="Arial"/>
                  <a:cs typeface="Arial"/>
                  <a:sym typeface="Arial"/>
                </a:rPr>
                <a:t>E’ opportuno che ogni alunno porti con sé una bottiglia d’acqua per uso individuale</a:t>
              </a:r>
              <a:endParaRPr b="0" i="0" sz="1600" u="none" cap="none" strike="noStrike">
                <a:solidFill>
                  <a:schemeClr val="dk1"/>
                </a:solidFill>
                <a:latin typeface="Arial"/>
                <a:ea typeface="Arial"/>
                <a:cs typeface="Arial"/>
                <a:sym typeface="Arial"/>
              </a:endParaRPr>
            </a:p>
          </p:txBody>
        </p:sp>
        <p:cxnSp>
          <p:nvCxnSpPr>
            <p:cNvPr id="470" name="Google Shape;470;p36"/>
            <p:cNvCxnSpPr/>
            <p:nvPr/>
          </p:nvCxnSpPr>
          <p:spPr>
            <a:xfrm>
              <a:off x="0" y="4263190"/>
              <a:ext cx="8103475" cy="0"/>
            </a:xfrm>
            <a:prstGeom prst="straightConnector1">
              <a:avLst/>
            </a:prstGeom>
            <a:solidFill>
              <a:srgbClr val="4372C3"/>
            </a:solidFill>
            <a:ln cap="flat" cmpd="sng" w="12700">
              <a:solidFill>
                <a:srgbClr val="4372C3"/>
              </a:solidFill>
              <a:prstDash val="solid"/>
              <a:miter lim="800000"/>
              <a:headEnd len="sm" w="sm" type="none"/>
              <a:tailEnd len="sm" w="sm" type="none"/>
            </a:ln>
          </p:spPr>
        </p:cxnSp>
        <p:sp>
          <p:nvSpPr>
            <p:cNvPr id="471" name="Google Shape;471;p36"/>
            <p:cNvSpPr/>
            <p:nvPr/>
          </p:nvSpPr>
          <p:spPr>
            <a:xfrm>
              <a:off x="0" y="4263190"/>
              <a:ext cx="8103475" cy="852138"/>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2" name="Google Shape;472;p36"/>
            <p:cNvSpPr txBox="1"/>
            <p:nvPr/>
          </p:nvSpPr>
          <p:spPr>
            <a:xfrm>
              <a:off x="0" y="4263190"/>
              <a:ext cx="8103475" cy="852138"/>
            </a:xfrm>
            <a:prstGeom prst="rect">
              <a:avLst/>
            </a:prstGeom>
            <a:noFill/>
            <a:ln>
              <a:noFill/>
            </a:ln>
          </p:spPr>
          <p:txBody>
            <a:bodyPr anchorCtr="0" anchor="t" bIns="60950" lIns="60950" spcFirstLastPara="1" rIns="60950" wrap="square" tIns="60950">
              <a:noAutofit/>
            </a:bodyPr>
            <a:lstStyle/>
            <a:p>
              <a:pPr indent="0" lvl="0" marL="0" marR="0" rtl="0" algn="l">
                <a:lnSpc>
                  <a:spcPct val="90000"/>
                </a:lnSpc>
                <a:spcBef>
                  <a:spcPts val="0"/>
                </a:spcBef>
                <a:spcAft>
                  <a:spcPts val="0"/>
                </a:spcAft>
                <a:buClr>
                  <a:schemeClr val="dk1"/>
                </a:buClr>
                <a:buSzPts val="1600"/>
                <a:buFont typeface="Arial"/>
                <a:buNone/>
              </a:pPr>
              <a:r>
                <a:rPr b="0" i="0" lang="en-US" sz="1600" u="none" cap="none" strike="noStrike">
                  <a:solidFill>
                    <a:schemeClr val="dk1"/>
                  </a:solidFill>
                  <a:latin typeface="Arial"/>
                  <a:ea typeface="Arial"/>
                  <a:cs typeface="Arial"/>
                  <a:sym typeface="Arial"/>
                </a:rPr>
                <a:t>Il materiale personale di ogni alunno </a:t>
              </a:r>
              <a:r>
                <a:rPr b="1" i="0" lang="en-US" sz="1600" u="none" cap="none" strike="noStrike">
                  <a:solidFill>
                    <a:schemeClr val="dk1"/>
                  </a:solidFill>
                  <a:latin typeface="Arial"/>
                  <a:ea typeface="Arial"/>
                  <a:cs typeface="Arial"/>
                  <a:sym typeface="Arial"/>
                </a:rPr>
                <a:t>verrà riposto nel proprio zainetto e portato in palestra nella zona indicata dal proprio insegnante. Il cellulare verrà riposto spento nello zaino e non utilizzato fino alla fine della lezione </a:t>
              </a:r>
              <a:endParaRPr b="1" i="0" sz="1600" u="none" cap="none" strike="noStrike">
                <a:solidFill>
                  <a:schemeClr val="dk1"/>
                </a:solidFill>
                <a:latin typeface="Arial"/>
                <a:ea typeface="Arial"/>
                <a:cs typeface="Arial"/>
                <a:sym typeface="Arial"/>
              </a:endParaRPr>
            </a:p>
          </p:txBody>
        </p:sp>
      </p:gr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6" name="Shape 476"/>
        <p:cNvGrpSpPr/>
        <p:nvPr/>
      </p:nvGrpSpPr>
      <p:grpSpPr>
        <a:xfrm>
          <a:off x="0" y="0"/>
          <a:ext cx="0" cy="0"/>
          <a:chOff x="0" y="0"/>
          <a:chExt cx="0" cy="0"/>
        </a:xfrm>
      </p:grpSpPr>
      <p:sp>
        <p:nvSpPr>
          <p:cNvPr id="477" name="Google Shape;477;p37"/>
          <p:cNvSpPr txBox="1"/>
          <p:nvPr/>
        </p:nvSpPr>
        <p:spPr>
          <a:xfrm>
            <a:off x="656823" y="962166"/>
            <a:ext cx="3103808" cy="4421876"/>
          </a:xfrm>
          <a:prstGeom prst="rect">
            <a:avLst/>
          </a:prstGeom>
          <a:noFill/>
          <a:ln>
            <a:noFill/>
          </a:ln>
        </p:spPr>
        <p:txBody>
          <a:bodyPr anchorCtr="0" anchor="t" bIns="45700" lIns="91425" spcFirstLastPara="1" rIns="91425" wrap="square" tIns="45700">
            <a:normAutofit/>
          </a:bodyPr>
          <a:lstStyle/>
          <a:p>
            <a:pPr indent="0" lvl="0" marL="0" marR="0" rtl="0" algn="r">
              <a:lnSpc>
                <a:spcPct val="90000"/>
              </a:lnSpc>
              <a:spcBef>
                <a:spcPts val="0"/>
              </a:spcBef>
              <a:spcAft>
                <a:spcPts val="0"/>
              </a:spcAft>
              <a:buClr>
                <a:schemeClr val="dk1"/>
              </a:buClr>
              <a:buSzPts val="2700"/>
              <a:buFont typeface="Arial"/>
              <a:buNone/>
            </a:pPr>
            <a:r>
              <a:rPr b="1" i="0" lang="en-US" sz="2700" u="none" cap="none" strike="noStrike">
                <a:solidFill>
                  <a:schemeClr val="dk1"/>
                </a:solidFill>
                <a:latin typeface="Arial"/>
                <a:ea typeface="Arial"/>
                <a:cs typeface="Arial"/>
                <a:sym typeface="Arial"/>
              </a:rPr>
              <a:t>MISURE - </a:t>
            </a:r>
            <a:r>
              <a:rPr b="1" i="0" lang="en-US" sz="2400" u="none" cap="none" strike="noStrike">
                <a:solidFill>
                  <a:schemeClr val="dk1"/>
                </a:solidFill>
                <a:latin typeface="Arial"/>
                <a:ea typeface="Arial"/>
                <a:cs typeface="Arial"/>
                <a:sym typeface="Arial"/>
              </a:rPr>
              <a:t>Organizzative e di distanziamento fisico</a:t>
            </a:r>
            <a:br>
              <a:rPr b="1" i="0" lang="en-US" sz="4000" u="none" cap="none" strike="noStrike">
                <a:solidFill>
                  <a:schemeClr val="dk1"/>
                </a:solidFill>
                <a:latin typeface="Calibri"/>
                <a:ea typeface="Calibri"/>
                <a:cs typeface="Calibri"/>
                <a:sym typeface="Calibri"/>
              </a:rPr>
            </a:br>
            <a:r>
              <a:rPr b="1" i="0" lang="en-US" sz="1800" u="none" cap="none" strike="noStrike">
                <a:solidFill>
                  <a:schemeClr val="dk1"/>
                </a:solidFill>
                <a:latin typeface="Calibri"/>
                <a:ea typeface="Calibri"/>
                <a:cs typeface="Calibri"/>
                <a:sym typeface="Calibri"/>
              </a:rPr>
              <a:t>Suddivisione degli edifici scolastici in settori </a:t>
            </a:r>
            <a:br>
              <a:rPr b="1" i="0" lang="en-US" sz="1800" u="none" cap="none" strike="noStrike">
                <a:solidFill>
                  <a:schemeClr val="dk1"/>
                </a:solidFill>
                <a:latin typeface="Calibri"/>
                <a:ea typeface="Calibri"/>
                <a:cs typeface="Calibri"/>
                <a:sym typeface="Calibri"/>
              </a:rPr>
            </a:br>
            <a:br>
              <a:rPr b="1" i="0" lang="en-US" sz="4000" u="sng" cap="none" strike="noStrike">
                <a:solidFill>
                  <a:schemeClr val="dk1"/>
                </a:solidFill>
                <a:latin typeface="Arial"/>
                <a:ea typeface="Arial"/>
                <a:cs typeface="Arial"/>
                <a:sym typeface="Arial"/>
              </a:rPr>
            </a:br>
            <a:endParaRPr b="1" i="0" sz="4000" u="none" cap="none" strike="noStrike">
              <a:solidFill>
                <a:schemeClr val="dk1"/>
              </a:solidFill>
              <a:latin typeface="Calibri"/>
              <a:ea typeface="Calibri"/>
              <a:cs typeface="Calibri"/>
              <a:sym typeface="Calibri"/>
            </a:endParaRPr>
          </a:p>
        </p:txBody>
      </p:sp>
      <p:grpSp>
        <p:nvGrpSpPr>
          <p:cNvPr id="478" name="Google Shape;478;p37"/>
          <p:cNvGrpSpPr/>
          <p:nvPr/>
        </p:nvGrpSpPr>
        <p:grpSpPr>
          <a:xfrm>
            <a:off x="5104155" y="2337317"/>
            <a:ext cx="6430236" cy="2040834"/>
            <a:chOff x="785" y="1577804"/>
            <a:chExt cx="6430236" cy="2040834"/>
          </a:xfrm>
        </p:grpSpPr>
        <p:sp>
          <p:nvSpPr>
            <p:cNvPr id="479" name="Google Shape;479;p37"/>
            <p:cNvSpPr/>
            <p:nvPr/>
          </p:nvSpPr>
          <p:spPr>
            <a:xfrm>
              <a:off x="785" y="1577804"/>
              <a:ext cx="2755815" cy="1749942"/>
            </a:xfrm>
            <a:prstGeom prst="roundRect">
              <a:avLst>
                <a:gd fmla="val 10000" name="adj"/>
              </a:avLst>
            </a:prstGeom>
            <a:solidFill>
              <a:srgbClr val="4372C3"/>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0" name="Google Shape;480;p37"/>
            <p:cNvSpPr/>
            <p:nvPr/>
          </p:nvSpPr>
          <p:spPr>
            <a:xfrm>
              <a:off x="306986" y="1868696"/>
              <a:ext cx="2755815" cy="1749942"/>
            </a:xfrm>
            <a:prstGeom prst="roundRect">
              <a:avLst>
                <a:gd fmla="val 10000" name="adj"/>
              </a:avLst>
            </a:prstGeom>
            <a:solidFill>
              <a:schemeClr val="lt1">
                <a:alpha val="89803"/>
              </a:schemeClr>
            </a:solidFill>
            <a:ln cap="flat" cmpd="sng" w="12700">
              <a:solidFill>
                <a:srgbClr val="4372C3"/>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1" name="Google Shape;481;p37"/>
            <p:cNvSpPr txBox="1"/>
            <p:nvPr/>
          </p:nvSpPr>
          <p:spPr>
            <a:xfrm>
              <a:off x="358240" y="1919950"/>
              <a:ext cx="2653307" cy="1647434"/>
            </a:xfrm>
            <a:prstGeom prst="rect">
              <a:avLst/>
            </a:prstGeom>
            <a:noFill/>
            <a:ln>
              <a:noFill/>
            </a:ln>
          </p:spPr>
          <p:txBody>
            <a:bodyPr anchorCtr="0" anchor="ctr" bIns="80000" lIns="80000" spcFirstLastPara="1" rIns="80000" wrap="square" tIns="80000">
              <a:noAutofit/>
            </a:bodyPr>
            <a:lstStyle/>
            <a:p>
              <a:pPr indent="0" lvl="0" marL="0" marR="0" rtl="0" algn="ctr">
                <a:lnSpc>
                  <a:spcPct val="90000"/>
                </a:lnSpc>
                <a:spcBef>
                  <a:spcPts val="0"/>
                </a:spcBef>
                <a:spcAft>
                  <a:spcPts val="0"/>
                </a:spcAft>
                <a:buClr>
                  <a:schemeClr val="dk1"/>
                </a:buClr>
                <a:buSzPts val="2100"/>
                <a:buFont typeface="Calibri"/>
                <a:buNone/>
              </a:pPr>
              <a:r>
                <a:rPr b="1" i="0" lang="en-US" sz="2100" u="none" cap="none" strike="noStrike">
                  <a:solidFill>
                    <a:schemeClr val="dk1"/>
                  </a:solidFill>
                  <a:latin typeface="Calibri"/>
                  <a:ea typeface="Calibri"/>
                  <a:cs typeface="Calibri"/>
                  <a:sym typeface="Calibri"/>
                </a:rPr>
                <a:t>Ogni alunno è tenuto a non spostarsi </a:t>
              </a:r>
              <a:r>
                <a:rPr b="0" i="0" lang="en-US" sz="2100" u="none" cap="none" strike="noStrike">
                  <a:solidFill>
                    <a:schemeClr val="dk1"/>
                  </a:solidFill>
                  <a:latin typeface="Calibri"/>
                  <a:ea typeface="Calibri"/>
                  <a:cs typeface="Calibri"/>
                  <a:sym typeface="Calibri"/>
                </a:rPr>
                <a:t>dal banco assegnato.</a:t>
              </a:r>
              <a:endParaRPr/>
            </a:p>
          </p:txBody>
        </p:sp>
        <p:sp>
          <p:nvSpPr>
            <p:cNvPr id="482" name="Google Shape;482;p37"/>
            <p:cNvSpPr/>
            <p:nvPr/>
          </p:nvSpPr>
          <p:spPr>
            <a:xfrm>
              <a:off x="3369004" y="1577804"/>
              <a:ext cx="2755815" cy="1749942"/>
            </a:xfrm>
            <a:prstGeom prst="roundRect">
              <a:avLst>
                <a:gd fmla="val 10000" name="adj"/>
              </a:avLst>
            </a:prstGeom>
            <a:solidFill>
              <a:srgbClr val="4372C3"/>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3" name="Google Shape;483;p37"/>
            <p:cNvSpPr/>
            <p:nvPr/>
          </p:nvSpPr>
          <p:spPr>
            <a:xfrm>
              <a:off x="3675206" y="1868696"/>
              <a:ext cx="2755815" cy="1749942"/>
            </a:xfrm>
            <a:prstGeom prst="roundRect">
              <a:avLst>
                <a:gd fmla="val 10000" name="adj"/>
              </a:avLst>
            </a:prstGeom>
            <a:solidFill>
              <a:schemeClr val="lt1">
                <a:alpha val="89803"/>
              </a:schemeClr>
            </a:solidFill>
            <a:ln cap="flat" cmpd="sng" w="12700">
              <a:solidFill>
                <a:srgbClr val="4372C3"/>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4" name="Google Shape;484;p37"/>
            <p:cNvSpPr txBox="1"/>
            <p:nvPr/>
          </p:nvSpPr>
          <p:spPr>
            <a:xfrm>
              <a:off x="3726460" y="1919950"/>
              <a:ext cx="2653307" cy="1647434"/>
            </a:xfrm>
            <a:prstGeom prst="rect">
              <a:avLst/>
            </a:prstGeom>
            <a:noFill/>
            <a:ln>
              <a:noFill/>
            </a:ln>
          </p:spPr>
          <p:txBody>
            <a:bodyPr anchorCtr="0" anchor="ctr" bIns="80000" lIns="80000" spcFirstLastPara="1" rIns="80000" wrap="square" tIns="80000">
              <a:noAutofit/>
            </a:bodyPr>
            <a:lstStyle/>
            <a:p>
              <a:pPr indent="0" lvl="0" marL="0" marR="0" rtl="0" algn="ctr">
                <a:lnSpc>
                  <a:spcPct val="90000"/>
                </a:lnSpc>
                <a:spcBef>
                  <a:spcPts val="0"/>
                </a:spcBef>
                <a:spcAft>
                  <a:spcPts val="0"/>
                </a:spcAft>
                <a:buClr>
                  <a:schemeClr val="dk1"/>
                </a:buClr>
                <a:buSzPts val="2100"/>
                <a:buFont typeface="Calibri"/>
                <a:buNone/>
              </a:pPr>
              <a:r>
                <a:rPr b="1" i="0" lang="en-US" sz="2100" u="none" cap="none" strike="noStrike">
                  <a:solidFill>
                    <a:schemeClr val="dk1"/>
                  </a:solidFill>
                  <a:latin typeface="Calibri"/>
                  <a:ea typeface="Calibri"/>
                  <a:cs typeface="Calibri"/>
                  <a:sym typeface="Calibri"/>
                </a:rPr>
                <a:t>È severamente vietato modificare la sistemazione degli arredi predisposta per ciascun ambiente.</a:t>
              </a:r>
              <a:endParaRPr b="0" i="0" sz="2100" u="none" cap="none" strike="noStrike">
                <a:solidFill>
                  <a:schemeClr val="dk1"/>
                </a:solidFill>
                <a:latin typeface="Calibri"/>
                <a:ea typeface="Calibri"/>
                <a:cs typeface="Calibri"/>
                <a:sym typeface="Calibri"/>
              </a:endParaRPr>
            </a:p>
          </p:txBody>
        </p:sp>
      </p:gr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88" name="Shape 488"/>
        <p:cNvGrpSpPr/>
        <p:nvPr/>
      </p:nvGrpSpPr>
      <p:grpSpPr>
        <a:xfrm>
          <a:off x="0" y="0"/>
          <a:ext cx="0" cy="0"/>
          <a:chOff x="0" y="0"/>
          <a:chExt cx="0" cy="0"/>
        </a:xfrm>
      </p:grpSpPr>
      <p:sp>
        <p:nvSpPr>
          <p:cNvPr id="489" name="Google Shape;489;p38"/>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90" name="Google Shape;490;p38"/>
          <p:cNvSpPr txBox="1"/>
          <p:nvPr>
            <p:ph type="title"/>
          </p:nvPr>
        </p:nvSpPr>
        <p:spPr>
          <a:xfrm>
            <a:off x="656823" y="962166"/>
            <a:ext cx="3103808" cy="4421876"/>
          </a:xfrm>
          <a:prstGeom prst="rect">
            <a:avLst/>
          </a:prstGeom>
          <a:noFill/>
          <a:ln>
            <a:noFill/>
          </a:ln>
        </p:spPr>
        <p:txBody>
          <a:bodyPr anchorCtr="0" anchor="t" bIns="45700" lIns="91425" spcFirstLastPara="1" rIns="91425" wrap="square" tIns="45700">
            <a:normAutofit/>
          </a:bodyPr>
          <a:lstStyle/>
          <a:p>
            <a:pPr indent="0" lvl="0" marL="0" rtl="0" algn="r">
              <a:lnSpc>
                <a:spcPct val="90000"/>
              </a:lnSpc>
              <a:spcBef>
                <a:spcPts val="0"/>
              </a:spcBef>
              <a:spcAft>
                <a:spcPts val="0"/>
              </a:spcAft>
              <a:buClr>
                <a:schemeClr val="dk1"/>
              </a:buClr>
              <a:buSzPts val="2700"/>
              <a:buFont typeface="Arial"/>
              <a:buNone/>
            </a:pPr>
            <a:r>
              <a:rPr b="1" lang="en-US" sz="2700">
                <a:latin typeface="Arial"/>
                <a:ea typeface="Arial"/>
                <a:cs typeface="Arial"/>
                <a:sym typeface="Arial"/>
              </a:rPr>
              <a:t>MISURE - </a:t>
            </a:r>
            <a:r>
              <a:rPr b="1" lang="en-US" sz="2400">
                <a:latin typeface="Arial"/>
                <a:ea typeface="Arial"/>
                <a:cs typeface="Arial"/>
                <a:sym typeface="Arial"/>
              </a:rPr>
              <a:t>Organizzative e di distanziamento fisico</a:t>
            </a:r>
            <a:br>
              <a:rPr b="1" lang="en-US" sz="4000"/>
            </a:br>
            <a:r>
              <a:rPr b="1" lang="en-US" sz="1800"/>
              <a:t>Organizzazione degli intervalli</a:t>
            </a:r>
            <a:br>
              <a:rPr b="1" lang="en-US" sz="1800"/>
            </a:br>
            <a:br>
              <a:rPr b="1" lang="en-US" sz="1800"/>
            </a:br>
            <a:br>
              <a:rPr b="1" lang="en-US" sz="1800"/>
            </a:br>
            <a:br>
              <a:rPr b="1" lang="en-US" sz="1800"/>
            </a:br>
            <a:br>
              <a:rPr b="1" lang="en-US" sz="1800"/>
            </a:br>
            <a:br>
              <a:rPr b="1" lang="en-US" sz="1800"/>
            </a:br>
            <a:br>
              <a:rPr b="1" lang="en-US" sz="1800"/>
            </a:br>
            <a:r>
              <a:rPr b="1" lang="en-US" sz="1800"/>
              <a:t> </a:t>
            </a:r>
            <a:br>
              <a:rPr b="1" lang="en-US" sz="1800"/>
            </a:br>
            <a:r>
              <a:rPr b="1" lang="en-US" sz="1800"/>
              <a:t>differenziazione e alternanza della tipologia di intervallo </a:t>
            </a:r>
            <a:br>
              <a:rPr b="1" lang="en-US" sz="1800"/>
            </a:br>
            <a:r>
              <a:rPr b="1" lang="en-US" sz="1800"/>
              <a:t>(in aula o negli spazi esterni)</a:t>
            </a:r>
            <a:br>
              <a:rPr b="1" lang="en-US" sz="1800"/>
            </a:br>
            <a:endParaRPr b="1" sz="1800"/>
          </a:p>
        </p:txBody>
      </p:sp>
      <p:sp>
        <p:nvSpPr>
          <p:cNvPr id="491" name="Google Shape;491;p38"/>
          <p:cNvSpPr/>
          <p:nvPr/>
        </p:nvSpPr>
        <p:spPr>
          <a:xfrm flipH="1" rot="10800000">
            <a:off x="0" y="6400799"/>
            <a:ext cx="12192000" cy="456773"/>
          </a:xfrm>
          <a:prstGeom prst="rect">
            <a:avLst/>
          </a:prstGeom>
          <a:gradFill>
            <a:gsLst>
              <a:gs pos="0">
                <a:schemeClr val="accent1"/>
              </a:gs>
              <a:gs pos="100000">
                <a:srgbClr val="1F3864"/>
              </a:gs>
            </a:gsLst>
            <a:lin ang="66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92" name="Google Shape;492;p38"/>
          <p:cNvSpPr/>
          <p:nvPr/>
        </p:nvSpPr>
        <p:spPr>
          <a:xfrm flipH="1">
            <a:off x="4038599" y="6400799"/>
            <a:ext cx="8153398" cy="456772"/>
          </a:xfrm>
          <a:prstGeom prst="rect">
            <a:avLst/>
          </a:prstGeom>
          <a:gradFill>
            <a:gsLst>
              <a:gs pos="0">
                <a:srgbClr val="000000">
                  <a:alpha val="75686"/>
                </a:srgbClr>
              </a:gs>
              <a:gs pos="100000">
                <a:schemeClr val="accent1"/>
              </a:gs>
            </a:gsLst>
            <a:lin ang="174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grpSp>
        <p:nvGrpSpPr>
          <p:cNvPr id="493" name="Google Shape;493;p38"/>
          <p:cNvGrpSpPr/>
          <p:nvPr/>
        </p:nvGrpSpPr>
        <p:grpSpPr>
          <a:xfrm>
            <a:off x="4421332" y="591353"/>
            <a:ext cx="7137207" cy="5675293"/>
            <a:chOff x="0" y="2773"/>
            <a:chExt cx="7137207" cy="5675293"/>
          </a:xfrm>
        </p:grpSpPr>
        <p:cxnSp>
          <p:nvCxnSpPr>
            <p:cNvPr id="494" name="Google Shape;494;p38"/>
            <p:cNvCxnSpPr/>
            <p:nvPr/>
          </p:nvCxnSpPr>
          <p:spPr>
            <a:xfrm>
              <a:off x="0" y="2773"/>
              <a:ext cx="7137207" cy="0"/>
            </a:xfrm>
            <a:prstGeom prst="straightConnector1">
              <a:avLst/>
            </a:prstGeom>
            <a:solidFill>
              <a:srgbClr val="4372C3"/>
            </a:solidFill>
            <a:ln cap="flat" cmpd="sng" w="12700">
              <a:solidFill>
                <a:srgbClr val="4372C3"/>
              </a:solidFill>
              <a:prstDash val="solid"/>
              <a:miter lim="800000"/>
              <a:headEnd len="sm" w="sm" type="none"/>
              <a:tailEnd len="sm" w="sm" type="none"/>
            </a:ln>
          </p:spPr>
        </p:cxnSp>
        <p:sp>
          <p:nvSpPr>
            <p:cNvPr id="495" name="Google Shape;495;p38"/>
            <p:cNvSpPr/>
            <p:nvPr/>
          </p:nvSpPr>
          <p:spPr>
            <a:xfrm>
              <a:off x="0" y="2773"/>
              <a:ext cx="7137207" cy="945882"/>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6" name="Google Shape;496;p38"/>
            <p:cNvSpPr txBox="1"/>
            <p:nvPr/>
          </p:nvSpPr>
          <p:spPr>
            <a:xfrm>
              <a:off x="0" y="2773"/>
              <a:ext cx="7137207" cy="945882"/>
            </a:xfrm>
            <a:prstGeom prst="rect">
              <a:avLst/>
            </a:prstGeom>
            <a:noFill/>
            <a:ln>
              <a:noFill/>
            </a:ln>
          </p:spPr>
          <p:txBody>
            <a:bodyPr anchorCtr="0" anchor="t" bIns="53325" lIns="53325" spcFirstLastPara="1" rIns="53325" wrap="square" tIns="53325">
              <a:noAutofit/>
            </a:bodyPr>
            <a:lstStyle/>
            <a:p>
              <a:pPr indent="0" lvl="0" marL="0" marR="0" rtl="0" algn="l">
                <a:lnSpc>
                  <a:spcPct val="100000"/>
                </a:lnSpc>
                <a:spcBef>
                  <a:spcPts val="0"/>
                </a:spcBef>
                <a:spcAft>
                  <a:spcPts val="0"/>
                </a:spcAft>
                <a:buClr>
                  <a:schemeClr val="dk1"/>
                </a:buClr>
                <a:buSzPts val="1400"/>
                <a:buFont typeface="Arial"/>
                <a:buNone/>
              </a:pPr>
              <a:r>
                <a:rPr b="1" i="0" lang="en-US" sz="1400" u="none" cap="none" strike="noStrike">
                  <a:solidFill>
                    <a:schemeClr val="dk1"/>
                  </a:solidFill>
                  <a:latin typeface="Arial"/>
                  <a:ea typeface="Arial"/>
                  <a:cs typeface="Arial"/>
                  <a:sym typeface="Arial"/>
                </a:rPr>
                <a:t>Nel primo intervallo </a:t>
              </a:r>
              <a:r>
                <a:rPr b="0" i="0" lang="en-US" sz="1400" u="none" cap="none" strike="noStrike">
                  <a:solidFill>
                    <a:schemeClr val="dk1"/>
                  </a:solidFill>
                  <a:latin typeface="Arial"/>
                  <a:ea typeface="Arial"/>
                  <a:cs typeface="Arial"/>
                  <a:sym typeface="Arial"/>
                </a:rPr>
                <a:t>le classi di alcuni settori dovranno obbligatoriamente abbandonare l’aula, seguire il percorso indicato verso la propria uscita (stesso ingresso dell’entrata) e sostare in un’area esterna loro assegnata, mentre le altre del settore adiacente fruiranno dell’intervallo in classe</a:t>
              </a:r>
              <a:endParaRPr b="0" i="0" sz="1400" u="none" cap="none" strike="noStrike">
                <a:solidFill>
                  <a:schemeClr val="dk1"/>
                </a:solidFill>
                <a:latin typeface="Arial"/>
                <a:ea typeface="Arial"/>
                <a:cs typeface="Arial"/>
                <a:sym typeface="Arial"/>
              </a:endParaRPr>
            </a:p>
          </p:txBody>
        </p:sp>
        <p:cxnSp>
          <p:nvCxnSpPr>
            <p:cNvPr id="497" name="Google Shape;497;p38"/>
            <p:cNvCxnSpPr/>
            <p:nvPr/>
          </p:nvCxnSpPr>
          <p:spPr>
            <a:xfrm>
              <a:off x="0" y="948655"/>
              <a:ext cx="7137207" cy="0"/>
            </a:xfrm>
            <a:prstGeom prst="straightConnector1">
              <a:avLst/>
            </a:prstGeom>
            <a:solidFill>
              <a:srgbClr val="4372C3"/>
            </a:solidFill>
            <a:ln cap="flat" cmpd="sng" w="12700">
              <a:solidFill>
                <a:srgbClr val="4372C3"/>
              </a:solidFill>
              <a:prstDash val="solid"/>
              <a:miter lim="800000"/>
              <a:headEnd len="sm" w="sm" type="none"/>
              <a:tailEnd len="sm" w="sm" type="none"/>
            </a:ln>
          </p:spPr>
        </p:cxnSp>
        <p:sp>
          <p:nvSpPr>
            <p:cNvPr id="498" name="Google Shape;498;p38"/>
            <p:cNvSpPr/>
            <p:nvPr/>
          </p:nvSpPr>
          <p:spPr>
            <a:xfrm>
              <a:off x="0" y="948655"/>
              <a:ext cx="7137207" cy="945882"/>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9" name="Google Shape;499;p38"/>
            <p:cNvSpPr txBox="1"/>
            <p:nvPr/>
          </p:nvSpPr>
          <p:spPr>
            <a:xfrm>
              <a:off x="0" y="948655"/>
              <a:ext cx="7137207" cy="945882"/>
            </a:xfrm>
            <a:prstGeom prst="rect">
              <a:avLst/>
            </a:prstGeom>
            <a:noFill/>
            <a:ln>
              <a:noFill/>
            </a:ln>
          </p:spPr>
          <p:txBody>
            <a:bodyPr anchorCtr="0" anchor="t" bIns="53325" lIns="53325" spcFirstLastPara="1" rIns="53325" wrap="square" tIns="53325">
              <a:noAutofit/>
            </a:bodyPr>
            <a:lstStyle/>
            <a:p>
              <a:pPr indent="0" lvl="0" marL="0" marR="0" rtl="0" algn="l">
                <a:lnSpc>
                  <a:spcPct val="100000"/>
                </a:lnSpc>
                <a:spcBef>
                  <a:spcPts val="0"/>
                </a:spcBef>
                <a:spcAft>
                  <a:spcPts val="0"/>
                </a:spcAft>
                <a:buClr>
                  <a:schemeClr val="dk1"/>
                </a:buClr>
                <a:buSzPts val="1400"/>
                <a:buFont typeface="Arial"/>
                <a:buNone/>
              </a:pPr>
              <a:r>
                <a:rPr b="1" i="0" lang="en-US" sz="1400" u="none" cap="none" strike="noStrike">
                  <a:solidFill>
                    <a:schemeClr val="dk1"/>
                  </a:solidFill>
                  <a:latin typeface="Arial"/>
                  <a:ea typeface="Arial"/>
                  <a:cs typeface="Arial"/>
                  <a:sym typeface="Arial"/>
                </a:rPr>
                <a:t>Nel secondo intervallo fruiranno degli spazi esterni le classi dei settori che hanno trascorso la precedente ricreazione in aula</a:t>
              </a:r>
              <a:endParaRPr b="0" i="0" sz="1400" u="none" cap="none" strike="noStrike">
                <a:solidFill>
                  <a:schemeClr val="dk1"/>
                </a:solidFill>
                <a:latin typeface="Arial"/>
                <a:ea typeface="Arial"/>
                <a:cs typeface="Arial"/>
                <a:sym typeface="Arial"/>
              </a:endParaRPr>
            </a:p>
          </p:txBody>
        </p:sp>
        <p:cxnSp>
          <p:nvCxnSpPr>
            <p:cNvPr id="500" name="Google Shape;500;p38"/>
            <p:cNvCxnSpPr/>
            <p:nvPr/>
          </p:nvCxnSpPr>
          <p:spPr>
            <a:xfrm>
              <a:off x="0" y="1894537"/>
              <a:ext cx="7137207" cy="0"/>
            </a:xfrm>
            <a:prstGeom prst="straightConnector1">
              <a:avLst/>
            </a:prstGeom>
            <a:solidFill>
              <a:srgbClr val="4372C3"/>
            </a:solidFill>
            <a:ln cap="flat" cmpd="sng" w="12700">
              <a:solidFill>
                <a:srgbClr val="4372C3"/>
              </a:solidFill>
              <a:prstDash val="solid"/>
              <a:miter lim="800000"/>
              <a:headEnd len="sm" w="sm" type="none"/>
              <a:tailEnd len="sm" w="sm" type="none"/>
            </a:ln>
          </p:spPr>
        </p:cxnSp>
        <p:sp>
          <p:nvSpPr>
            <p:cNvPr id="501" name="Google Shape;501;p38"/>
            <p:cNvSpPr/>
            <p:nvPr/>
          </p:nvSpPr>
          <p:spPr>
            <a:xfrm>
              <a:off x="0" y="1894537"/>
              <a:ext cx="7137207" cy="945882"/>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2" name="Google Shape;502;p38"/>
            <p:cNvSpPr txBox="1"/>
            <p:nvPr/>
          </p:nvSpPr>
          <p:spPr>
            <a:xfrm>
              <a:off x="0" y="1894537"/>
              <a:ext cx="7137207" cy="945882"/>
            </a:xfrm>
            <a:prstGeom prst="rect">
              <a:avLst/>
            </a:prstGeom>
            <a:noFill/>
            <a:ln>
              <a:noFill/>
            </a:ln>
          </p:spPr>
          <p:txBody>
            <a:bodyPr anchorCtr="0" anchor="t" bIns="53325" lIns="53325" spcFirstLastPara="1" rIns="53325" wrap="square" tIns="53325">
              <a:noAutofit/>
            </a:bodyPr>
            <a:lstStyle/>
            <a:p>
              <a:pPr indent="0" lvl="0" marL="0" marR="0" rtl="0" algn="l">
                <a:lnSpc>
                  <a:spcPct val="100000"/>
                </a:lnSpc>
                <a:spcBef>
                  <a:spcPts val="0"/>
                </a:spcBef>
                <a:spcAft>
                  <a:spcPts val="0"/>
                </a:spcAft>
                <a:buClr>
                  <a:schemeClr val="dk1"/>
                </a:buClr>
                <a:buSzPts val="1400"/>
                <a:buFont typeface="Arial"/>
                <a:buNone/>
              </a:pPr>
              <a:r>
                <a:rPr b="1" i="0" lang="en-US" sz="1400" u="none" cap="none" strike="noStrike">
                  <a:solidFill>
                    <a:schemeClr val="dk1"/>
                  </a:solidFill>
                  <a:latin typeface="Arial"/>
                  <a:ea typeface="Arial"/>
                  <a:cs typeface="Arial"/>
                  <a:sym typeface="Arial"/>
                </a:rPr>
                <a:t>Negli spostamenti concessi durante l’intervallo gli studenti dovranno indossare obbligatoriamente la mascherina</a:t>
              </a:r>
              <a:r>
                <a:rPr b="0" i="0" lang="en-US" sz="1400" u="none" cap="none" strike="noStrike">
                  <a:solidFill>
                    <a:schemeClr val="dk1"/>
                  </a:solidFill>
                  <a:latin typeface="Arial"/>
                  <a:ea typeface="Arial"/>
                  <a:cs typeface="Arial"/>
                  <a:sym typeface="Arial"/>
                </a:rPr>
                <a:t>; una volta raggiunta l’area esterna assegnata si potrà togliere la mascherina oppure per mangiare o bere se la distanza è rispettata </a:t>
              </a:r>
              <a:endParaRPr/>
            </a:p>
          </p:txBody>
        </p:sp>
        <p:cxnSp>
          <p:nvCxnSpPr>
            <p:cNvPr id="503" name="Google Shape;503;p38"/>
            <p:cNvCxnSpPr/>
            <p:nvPr/>
          </p:nvCxnSpPr>
          <p:spPr>
            <a:xfrm>
              <a:off x="0" y="2840420"/>
              <a:ext cx="7137207" cy="0"/>
            </a:xfrm>
            <a:prstGeom prst="straightConnector1">
              <a:avLst/>
            </a:prstGeom>
            <a:solidFill>
              <a:srgbClr val="4372C3"/>
            </a:solidFill>
            <a:ln cap="flat" cmpd="sng" w="12700">
              <a:solidFill>
                <a:srgbClr val="4372C3"/>
              </a:solidFill>
              <a:prstDash val="solid"/>
              <a:miter lim="800000"/>
              <a:headEnd len="sm" w="sm" type="none"/>
              <a:tailEnd len="sm" w="sm" type="none"/>
            </a:ln>
          </p:spPr>
        </p:cxnSp>
        <p:sp>
          <p:nvSpPr>
            <p:cNvPr id="504" name="Google Shape;504;p38"/>
            <p:cNvSpPr/>
            <p:nvPr/>
          </p:nvSpPr>
          <p:spPr>
            <a:xfrm>
              <a:off x="0" y="2840420"/>
              <a:ext cx="7137207" cy="945882"/>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5" name="Google Shape;505;p38"/>
            <p:cNvSpPr txBox="1"/>
            <p:nvPr/>
          </p:nvSpPr>
          <p:spPr>
            <a:xfrm>
              <a:off x="0" y="2840420"/>
              <a:ext cx="7137207" cy="945882"/>
            </a:xfrm>
            <a:prstGeom prst="rect">
              <a:avLst/>
            </a:prstGeom>
            <a:noFill/>
            <a:ln>
              <a:noFill/>
            </a:ln>
          </p:spPr>
          <p:txBody>
            <a:bodyPr anchorCtr="0" anchor="t" bIns="53325" lIns="53325" spcFirstLastPara="1" rIns="53325" wrap="square" tIns="53325">
              <a:noAutofit/>
            </a:bodyPr>
            <a:lstStyle/>
            <a:p>
              <a:pPr indent="0" lvl="0" marL="0" marR="0" rtl="0" algn="l">
                <a:lnSpc>
                  <a:spcPct val="100000"/>
                </a:lnSpc>
                <a:spcBef>
                  <a:spcPts val="0"/>
                </a:spcBef>
                <a:spcAft>
                  <a:spcPts val="0"/>
                </a:spcAft>
                <a:buClr>
                  <a:schemeClr val="dk1"/>
                </a:buClr>
                <a:buSzPts val="1400"/>
                <a:buFont typeface="Arial"/>
                <a:buNone/>
              </a:pPr>
              <a:r>
                <a:rPr b="1" lang="en-US">
                  <a:solidFill>
                    <a:schemeClr val="dk1"/>
                  </a:solidFill>
                </a:rPr>
                <a:t>Gli studenti compilano la lista di prenotazione delle merende per entrambi gli intervalli,</a:t>
              </a:r>
              <a:r>
                <a:rPr lang="en-US">
                  <a:solidFill>
                    <a:schemeClr val="dk1"/>
                  </a:solidFill>
                </a:rPr>
                <a:t> tramite il rappresentante di classe. Il rappresentante di classe raccoglie la quota esatta e </a:t>
              </a:r>
              <a:r>
                <a:rPr b="1" lang="en-US">
                  <a:solidFill>
                    <a:schemeClr val="dk1"/>
                  </a:solidFill>
                </a:rPr>
                <a:t>consegna la lista al  gestore del bar entro le ore 8:30</a:t>
              </a:r>
              <a:r>
                <a:rPr lang="en-US">
                  <a:solidFill>
                    <a:schemeClr val="dk1"/>
                  </a:solidFill>
                </a:rPr>
                <a:t>. Il gestore del bar provvede alla consegna delle merende</a:t>
              </a:r>
              <a:endParaRPr>
                <a:solidFill>
                  <a:schemeClr val="dk1"/>
                </a:solidFill>
              </a:endParaRPr>
            </a:p>
            <a:p>
              <a:pPr indent="0" lvl="0" marL="0" marR="0" rtl="0" algn="l">
                <a:lnSpc>
                  <a:spcPct val="100000"/>
                </a:lnSpc>
                <a:spcBef>
                  <a:spcPts val="0"/>
                </a:spcBef>
                <a:spcAft>
                  <a:spcPts val="0"/>
                </a:spcAft>
                <a:buClr>
                  <a:schemeClr val="dk1"/>
                </a:buClr>
                <a:buSzPts val="1400"/>
                <a:buFont typeface="Arial"/>
                <a:buNone/>
              </a:pPr>
              <a:r>
                <a:t/>
              </a:r>
              <a:endParaRPr>
                <a:solidFill>
                  <a:schemeClr val="dk1"/>
                </a:solidFill>
              </a:endParaRPr>
            </a:p>
            <a:p>
              <a:pPr indent="0" lvl="0" marL="0" marR="0" rtl="0" algn="l">
                <a:lnSpc>
                  <a:spcPct val="100000"/>
                </a:lnSpc>
                <a:spcBef>
                  <a:spcPts val="0"/>
                </a:spcBef>
                <a:spcAft>
                  <a:spcPts val="0"/>
                </a:spcAft>
                <a:buClr>
                  <a:schemeClr val="dk1"/>
                </a:buClr>
                <a:buSzPts val="1400"/>
                <a:buFont typeface="Arial"/>
                <a:buNone/>
              </a:pPr>
              <a:r>
                <a:t/>
              </a:r>
              <a:endParaRPr>
                <a:solidFill>
                  <a:schemeClr val="dk1"/>
                </a:solidFill>
              </a:endParaRPr>
            </a:p>
          </p:txBody>
        </p:sp>
        <p:cxnSp>
          <p:nvCxnSpPr>
            <p:cNvPr id="506" name="Google Shape;506;p38"/>
            <p:cNvCxnSpPr/>
            <p:nvPr/>
          </p:nvCxnSpPr>
          <p:spPr>
            <a:xfrm>
              <a:off x="0" y="3786302"/>
              <a:ext cx="7137207" cy="0"/>
            </a:xfrm>
            <a:prstGeom prst="straightConnector1">
              <a:avLst/>
            </a:prstGeom>
            <a:solidFill>
              <a:srgbClr val="4372C3"/>
            </a:solidFill>
            <a:ln cap="flat" cmpd="sng" w="12700">
              <a:solidFill>
                <a:srgbClr val="4372C3"/>
              </a:solidFill>
              <a:prstDash val="solid"/>
              <a:miter lim="800000"/>
              <a:headEnd len="sm" w="sm" type="none"/>
              <a:tailEnd len="sm" w="sm" type="none"/>
            </a:ln>
          </p:spPr>
        </p:cxnSp>
        <p:sp>
          <p:nvSpPr>
            <p:cNvPr id="507" name="Google Shape;507;p38"/>
            <p:cNvSpPr/>
            <p:nvPr/>
          </p:nvSpPr>
          <p:spPr>
            <a:xfrm>
              <a:off x="0" y="3786302"/>
              <a:ext cx="7137207" cy="945882"/>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8" name="Google Shape;508;p38"/>
            <p:cNvSpPr txBox="1"/>
            <p:nvPr/>
          </p:nvSpPr>
          <p:spPr>
            <a:xfrm>
              <a:off x="0" y="3786302"/>
              <a:ext cx="7137207" cy="945882"/>
            </a:xfrm>
            <a:prstGeom prst="rect">
              <a:avLst/>
            </a:prstGeom>
            <a:noFill/>
            <a:ln>
              <a:noFill/>
            </a:ln>
          </p:spPr>
          <p:txBody>
            <a:bodyPr anchorCtr="0" anchor="t" bIns="53325" lIns="53325" spcFirstLastPara="1" rIns="53325" wrap="square" tIns="53325">
              <a:noAutofit/>
            </a:bodyPr>
            <a:lstStyle/>
            <a:p>
              <a:pPr indent="0" lvl="0" marL="0" marR="0" rtl="0" algn="l">
                <a:lnSpc>
                  <a:spcPct val="100000"/>
                </a:lnSpc>
                <a:spcBef>
                  <a:spcPts val="0"/>
                </a:spcBef>
                <a:spcAft>
                  <a:spcPts val="0"/>
                </a:spcAft>
                <a:buClr>
                  <a:schemeClr val="dk1"/>
                </a:buClr>
                <a:buSzPts val="1000"/>
                <a:buFont typeface="Arial"/>
                <a:buNone/>
              </a:pPr>
              <a:r>
                <a:rPr b="1" i="0" lang="en-US" sz="1400" u="none" cap="none" strike="noStrike">
                  <a:solidFill>
                    <a:schemeClr val="dk1"/>
                  </a:solidFill>
                  <a:latin typeface="Arial"/>
                  <a:ea typeface="Arial"/>
                  <a:cs typeface="Arial"/>
                  <a:sym typeface="Arial"/>
                </a:rPr>
                <a:t>In caso di pioggia o di condizione atmosferiche avverse, tutte le classi svolgeranno gli intervalli nelle rispettive aule</a:t>
              </a:r>
              <a:endParaRPr b="0" i="0" sz="1400" u="none" cap="none" strike="noStrike">
                <a:solidFill>
                  <a:schemeClr val="dk1"/>
                </a:solidFill>
                <a:latin typeface="Arial"/>
                <a:ea typeface="Arial"/>
                <a:cs typeface="Arial"/>
                <a:sym typeface="Arial"/>
              </a:endParaRPr>
            </a:p>
          </p:txBody>
        </p:sp>
        <p:cxnSp>
          <p:nvCxnSpPr>
            <p:cNvPr id="509" name="Google Shape;509;p38"/>
            <p:cNvCxnSpPr/>
            <p:nvPr/>
          </p:nvCxnSpPr>
          <p:spPr>
            <a:xfrm>
              <a:off x="0" y="4732184"/>
              <a:ext cx="7137207" cy="0"/>
            </a:xfrm>
            <a:prstGeom prst="straightConnector1">
              <a:avLst/>
            </a:prstGeom>
            <a:solidFill>
              <a:srgbClr val="4372C3"/>
            </a:solidFill>
            <a:ln cap="flat" cmpd="sng" w="12700">
              <a:solidFill>
                <a:srgbClr val="4372C3"/>
              </a:solidFill>
              <a:prstDash val="solid"/>
              <a:miter lim="800000"/>
              <a:headEnd len="sm" w="sm" type="none"/>
              <a:tailEnd len="sm" w="sm" type="none"/>
            </a:ln>
          </p:spPr>
        </p:cxnSp>
        <p:sp>
          <p:nvSpPr>
            <p:cNvPr id="510" name="Google Shape;510;p38"/>
            <p:cNvSpPr/>
            <p:nvPr/>
          </p:nvSpPr>
          <p:spPr>
            <a:xfrm>
              <a:off x="0" y="4732184"/>
              <a:ext cx="7137207" cy="945882"/>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1" name="Google Shape;511;p38"/>
            <p:cNvSpPr txBox="1"/>
            <p:nvPr/>
          </p:nvSpPr>
          <p:spPr>
            <a:xfrm>
              <a:off x="0" y="4732184"/>
              <a:ext cx="7137207" cy="945882"/>
            </a:xfrm>
            <a:prstGeom prst="rect">
              <a:avLst/>
            </a:prstGeom>
            <a:noFill/>
            <a:ln>
              <a:noFill/>
            </a:ln>
          </p:spPr>
          <p:txBody>
            <a:bodyPr anchorCtr="0" anchor="t" bIns="53325" lIns="53325" spcFirstLastPara="1" rIns="53325" wrap="square" tIns="53325">
              <a:noAutofit/>
            </a:bodyPr>
            <a:lstStyle/>
            <a:p>
              <a:pPr indent="0" lvl="0" marL="0" marR="0" rtl="0" algn="l">
                <a:lnSpc>
                  <a:spcPct val="100000"/>
                </a:lnSpc>
                <a:spcBef>
                  <a:spcPts val="0"/>
                </a:spcBef>
                <a:spcAft>
                  <a:spcPts val="0"/>
                </a:spcAft>
                <a:buClr>
                  <a:schemeClr val="dk1"/>
                </a:buClr>
                <a:buSzPts val="1000"/>
                <a:buFont typeface="Arial"/>
                <a:buNone/>
              </a:pPr>
              <a:r>
                <a:rPr b="1" i="0" lang="en-US" sz="1400" u="none" cap="none" strike="noStrike">
                  <a:solidFill>
                    <a:schemeClr val="dk1"/>
                  </a:solidFill>
                  <a:latin typeface="Arial"/>
                  <a:ea typeface="Arial"/>
                  <a:cs typeface="Arial"/>
                  <a:sym typeface="Arial"/>
                </a:rPr>
                <a:t>durante gli intervalli la sorveglianza è affidata ai docenti in orario</a:t>
              </a:r>
              <a:endParaRPr b="0" i="0" sz="1400" u="none" cap="none" strike="noStrike">
                <a:solidFill>
                  <a:schemeClr val="dk1"/>
                </a:solidFill>
                <a:latin typeface="Arial"/>
                <a:ea typeface="Arial"/>
                <a:cs typeface="Arial"/>
                <a:sym typeface="Arial"/>
              </a:endParaRPr>
            </a:p>
          </p:txBody>
        </p:sp>
      </p:gr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15" name="Shape 515"/>
        <p:cNvGrpSpPr/>
        <p:nvPr/>
      </p:nvGrpSpPr>
      <p:grpSpPr>
        <a:xfrm>
          <a:off x="0" y="0"/>
          <a:ext cx="0" cy="0"/>
          <a:chOff x="0" y="0"/>
          <a:chExt cx="0" cy="0"/>
        </a:xfrm>
      </p:grpSpPr>
      <p:sp>
        <p:nvSpPr>
          <p:cNvPr id="516" name="Google Shape;516;p39"/>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517" name="Google Shape;517;p39"/>
          <p:cNvSpPr txBox="1"/>
          <p:nvPr>
            <p:ph type="title"/>
          </p:nvPr>
        </p:nvSpPr>
        <p:spPr>
          <a:xfrm>
            <a:off x="656823" y="962166"/>
            <a:ext cx="3103808" cy="4421876"/>
          </a:xfrm>
          <a:prstGeom prst="rect">
            <a:avLst/>
          </a:prstGeom>
          <a:noFill/>
          <a:ln>
            <a:noFill/>
          </a:ln>
        </p:spPr>
        <p:txBody>
          <a:bodyPr anchorCtr="0" anchor="t" bIns="45700" lIns="91425" spcFirstLastPara="1" rIns="91425" wrap="square" tIns="45700">
            <a:normAutofit/>
          </a:bodyPr>
          <a:lstStyle/>
          <a:p>
            <a:pPr indent="0" lvl="0" marL="0" rtl="0" algn="r">
              <a:lnSpc>
                <a:spcPct val="90000"/>
              </a:lnSpc>
              <a:spcBef>
                <a:spcPts val="0"/>
              </a:spcBef>
              <a:spcAft>
                <a:spcPts val="0"/>
              </a:spcAft>
              <a:buClr>
                <a:schemeClr val="dk1"/>
              </a:buClr>
              <a:buSzPts val="2700"/>
              <a:buFont typeface="Arial"/>
              <a:buNone/>
            </a:pPr>
            <a:r>
              <a:rPr b="1" lang="en-US" sz="2700">
                <a:latin typeface="Arial"/>
                <a:ea typeface="Arial"/>
                <a:cs typeface="Arial"/>
                <a:sym typeface="Arial"/>
              </a:rPr>
              <a:t>MISURE - </a:t>
            </a:r>
            <a:r>
              <a:rPr b="1" lang="en-US" sz="2400">
                <a:latin typeface="Arial"/>
                <a:ea typeface="Arial"/>
                <a:cs typeface="Arial"/>
                <a:sym typeface="Arial"/>
              </a:rPr>
              <a:t>Organizzative e di distanziamento fisico</a:t>
            </a:r>
            <a:br>
              <a:rPr b="1" lang="en-US" sz="4000"/>
            </a:br>
            <a:r>
              <a:rPr b="1" lang="en-US" sz="1800"/>
              <a:t>Ricevimenti, riunioni ed assemblee</a:t>
            </a:r>
            <a:br>
              <a:rPr b="1" lang="en-US" sz="1800"/>
            </a:br>
            <a:br>
              <a:rPr b="1" lang="en-US" sz="1800"/>
            </a:br>
            <a:br>
              <a:rPr b="1" lang="en-US" sz="1800"/>
            </a:br>
            <a:br>
              <a:rPr b="1" lang="en-US" sz="1800"/>
            </a:br>
            <a:br>
              <a:rPr b="1" lang="en-US" sz="1800"/>
            </a:br>
            <a:br>
              <a:rPr b="1" lang="en-US" sz="1800"/>
            </a:br>
            <a:br>
              <a:rPr b="1" lang="en-US" sz="1800"/>
            </a:br>
            <a:br>
              <a:rPr b="1" lang="en-US" sz="1800"/>
            </a:br>
            <a:r>
              <a:rPr b="1" lang="en-US" sz="1800"/>
              <a:t> </a:t>
            </a:r>
            <a:br>
              <a:rPr b="1" lang="en-US" sz="1800"/>
            </a:br>
            <a:br>
              <a:rPr b="1" lang="en-US" sz="1800"/>
            </a:br>
            <a:endParaRPr b="1" sz="1800"/>
          </a:p>
        </p:txBody>
      </p:sp>
      <p:sp>
        <p:nvSpPr>
          <p:cNvPr id="518" name="Google Shape;518;p39"/>
          <p:cNvSpPr/>
          <p:nvPr/>
        </p:nvSpPr>
        <p:spPr>
          <a:xfrm flipH="1" rot="10800000">
            <a:off x="0" y="6400799"/>
            <a:ext cx="12192000" cy="456773"/>
          </a:xfrm>
          <a:prstGeom prst="rect">
            <a:avLst/>
          </a:prstGeom>
          <a:gradFill>
            <a:gsLst>
              <a:gs pos="0">
                <a:schemeClr val="accent1"/>
              </a:gs>
              <a:gs pos="100000">
                <a:srgbClr val="1F3864"/>
              </a:gs>
            </a:gsLst>
            <a:lin ang="66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519" name="Google Shape;519;p39"/>
          <p:cNvSpPr/>
          <p:nvPr/>
        </p:nvSpPr>
        <p:spPr>
          <a:xfrm flipH="1">
            <a:off x="4038599" y="6400799"/>
            <a:ext cx="8153398" cy="456772"/>
          </a:xfrm>
          <a:prstGeom prst="rect">
            <a:avLst/>
          </a:prstGeom>
          <a:gradFill>
            <a:gsLst>
              <a:gs pos="0">
                <a:srgbClr val="000000">
                  <a:alpha val="75686"/>
                </a:srgbClr>
              </a:gs>
              <a:gs pos="100000">
                <a:schemeClr val="accent1"/>
              </a:gs>
            </a:gsLst>
            <a:lin ang="174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grpSp>
        <p:nvGrpSpPr>
          <p:cNvPr id="520" name="Google Shape;520;p39"/>
          <p:cNvGrpSpPr/>
          <p:nvPr/>
        </p:nvGrpSpPr>
        <p:grpSpPr>
          <a:xfrm>
            <a:off x="4707953" y="212802"/>
            <a:ext cx="6536724" cy="6184546"/>
            <a:chOff x="0" y="3022"/>
            <a:chExt cx="6536724" cy="6184546"/>
          </a:xfrm>
        </p:grpSpPr>
        <p:cxnSp>
          <p:nvCxnSpPr>
            <p:cNvPr id="521" name="Google Shape;521;p39"/>
            <p:cNvCxnSpPr/>
            <p:nvPr/>
          </p:nvCxnSpPr>
          <p:spPr>
            <a:xfrm>
              <a:off x="0" y="3022"/>
              <a:ext cx="6536724" cy="0"/>
            </a:xfrm>
            <a:prstGeom prst="straightConnector1">
              <a:avLst/>
            </a:prstGeom>
            <a:solidFill>
              <a:srgbClr val="4372C3"/>
            </a:solidFill>
            <a:ln cap="flat" cmpd="sng" w="12700">
              <a:solidFill>
                <a:srgbClr val="4372C3"/>
              </a:solidFill>
              <a:prstDash val="solid"/>
              <a:miter lim="800000"/>
              <a:headEnd len="sm" w="sm" type="none"/>
              <a:tailEnd len="sm" w="sm" type="none"/>
            </a:ln>
          </p:spPr>
        </p:cxnSp>
        <p:sp>
          <p:nvSpPr>
            <p:cNvPr id="522" name="Google Shape;522;p39"/>
            <p:cNvSpPr/>
            <p:nvPr/>
          </p:nvSpPr>
          <p:spPr>
            <a:xfrm>
              <a:off x="0" y="3022"/>
              <a:ext cx="6536724" cy="2061515"/>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3" name="Google Shape;523;p39"/>
            <p:cNvSpPr txBox="1"/>
            <p:nvPr/>
          </p:nvSpPr>
          <p:spPr>
            <a:xfrm>
              <a:off x="0" y="3022"/>
              <a:ext cx="6536724" cy="2061515"/>
            </a:xfrm>
            <a:prstGeom prst="rect">
              <a:avLst/>
            </a:prstGeom>
            <a:noFill/>
            <a:ln>
              <a:noFill/>
            </a:ln>
          </p:spPr>
          <p:txBody>
            <a:bodyPr anchorCtr="0" anchor="t" bIns="76200" lIns="76200" spcFirstLastPara="1" rIns="76200" wrap="square" tIns="76200">
              <a:noAutofit/>
            </a:bodyPr>
            <a:lstStyle/>
            <a:p>
              <a:pPr indent="0" lvl="0" marL="0" marR="0" rtl="0" algn="l">
                <a:lnSpc>
                  <a:spcPct val="100000"/>
                </a:lnSpc>
                <a:spcBef>
                  <a:spcPts val="0"/>
                </a:spcBef>
                <a:spcAft>
                  <a:spcPts val="0"/>
                </a:spcAft>
                <a:buClr>
                  <a:schemeClr val="dk1"/>
                </a:buClr>
                <a:buSzPts val="2000"/>
                <a:buFont typeface="Arial"/>
                <a:buNone/>
              </a:pPr>
              <a:r>
                <a:rPr b="1" i="0" lang="en-US" sz="2000" u="none" cap="none" strike="noStrike">
                  <a:solidFill>
                    <a:schemeClr val="dk1"/>
                  </a:solidFill>
                  <a:latin typeface="Arial"/>
                  <a:ea typeface="Arial"/>
                  <a:cs typeface="Arial"/>
                  <a:sym typeface="Arial"/>
                </a:rPr>
                <a:t>Sono sospesi i ricevimenti individuali e collettivi dei genitori in presenza </a:t>
              </a:r>
              <a:r>
                <a:rPr b="0" i="0" lang="en-US" sz="2000" u="none" cap="none" strike="noStrike">
                  <a:solidFill>
                    <a:schemeClr val="dk1"/>
                  </a:solidFill>
                  <a:latin typeface="Arial"/>
                  <a:ea typeface="Arial"/>
                  <a:cs typeface="Arial"/>
                  <a:sym typeface="Arial"/>
                </a:rPr>
                <a:t>da parte dei docenti, tranne nei casi caratterizzati da particolare urgenza e gravità su richiesta del Dirigente Scolastico</a:t>
              </a:r>
              <a:endParaRPr b="0" i="0" sz="2000" u="none" cap="none" strike="noStrike">
                <a:solidFill>
                  <a:schemeClr val="dk1"/>
                </a:solidFill>
                <a:latin typeface="Arial"/>
                <a:ea typeface="Arial"/>
                <a:cs typeface="Arial"/>
                <a:sym typeface="Arial"/>
              </a:endParaRPr>
            </a:p>
          </p:txBody>
        </p:sp>
        <p:cxnSp>
          <p:nvCxnSpPr>
            <p:cNvPr id="524" name="Google Shape;524;p39"/>
            <p:cNvCxnSpPr/>
            <p:nvPr/>
          </p:nvCxnSpPr>
          <p:spPr>
            <a:xfrm>
              <a:off x="0" y="2064538"/>
              <a:ext cx="6536724" cy="0"/>
            </a:xfrm>
            <a:prstGeom prst="straightConnector1">
              <a:avLst/>
            </a:prstGeom>
            <a:solidFill>
              <a:srgbClr val="4372C3"/>
            </a:solidFill>
            <a:ln cap="flat" cmpd="sng" w="12700">
              <a:solidFill>
                <a:srgbClr val="4372C3"/>
              </a:solidFill>
              <a:prstDash val="solid"/>
              <a:miter lim="800000"/>
              <a:headEnd len="sm" w="sm" type="none"/>
              <a:tailEnd len="sm" w="sm" type="none"/>
            </a:ln>
          </p:spPr>
        </p:cxnSp>
        <p:sp>
          <p:nvSpPr>
            <p:cNvPr id="525" name="Google Shape;525;p39"/>
            <p:cNvSpPr/>
            <p:nvPr/>
          </p:nvSpPr>
          <p:spPr>
            <a:xfrm>
              <a:off x="0" y="2064538"/>
              <a:ext cx="6536724" cy="2061515"/>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6" name="Google Shape;526;p39"/>
            <p:cNvSpPr txBox="1"/>
            <p:nvPr/>
          </p:nvSpPr>
          <p:spPr>
            <a:xfrm>
              <a:off x="0" y="2064538"/>
              <a:ext cx="6536724" cy="2061515"/>
            </a:xfrm>
            <a:prstGeom prst="rect">
              <a:avLst/>
            </a:prstGeom>
            <a:noFill/>
            <a:ln>
              <a:noFill/>
            </a:ln>
          </p:spPr>
          <p:txBody>
            <a:bodyPr anchorCtr="0" anchor="t" bIns="76200" lIns="76200" spcFirstLastPara="1" rIns="76200" wrap="square" tIns="76200">
              <a:noAutofit/>
            </a:bodyPr>
            <a:lstStyle/>
            <a:p>
              <a:pPr indent="0" lvl="0" marL="0" marR="0" rtl="0" algn="l">
                <a:lnSpc>
                  <a:spcPct val="90000"/>
                </a:lnSpc>
                <a:spcBef>
                  <a:spcPts val="0"/>
                </a:spcBef>
                <a:spcAft>
                  <a:spcPts val="0"/>
                </a:spcAft>
                <a:buClr>
                  <a:schemeClr val="dk1"/>
                </a:buClr>
                <a:buSzPts val="2000"/>
                <a:buFont typeface="Arial"/>
                <a:buNone/>
              </a:pPr>
              <a:r>
                <a:rPr b="1" i="0" lang="en-US" sz="2000" u="none" cap="none" strike="noStrike">
                  <a:solidFill>
                    <a:schemeClr val="dk1"/>
                  </a:solidFill>
                  <a:latin typeface="Arial"/>
                  <a:ea typeface="Arial"/>
                  <a:cs typeface="Arial"/>
                  <a:sym typeface="Arial"/>
                </a:rPr>
                <a:t>Gli incontri informativi tra docenti e genitori si svolgono in modalità a distanza </a:t>
              </a:r>
              <a:r>
                <a:rPr b="0" i="0" lang="en-US" sz="2000" u="none" cap="none" strike="noStrike">
                  <a:solidFill>
                    <a:schemeClr val="dk1"/>
                  </a:solidFill>
                  <a:latin typeface="Arial"/>
                  <a:ea typeface="Arial"/>
                  <a:cs typeface="Arial"/>
                  <a:sym typeface="Arial"/>
                </a:rPr>
                <a:t>su prenotazione dei genitori tramite registro elettronico, nell’ora di ricevimento dei docenti</a:t>
              </a:r>
              <a:endParaRPr b="0" i="0" sz="2000" u="none" cap="none" strike="noStrike">
                <a:solidFill>
                  <a:schemeClr val="dk1"/>
                </a:solidFill>
                <a:latin typeface="Arial"/>
                <a:ea typeface="Arial"/>
                <a:cs typeface="Arial"/>
                <a:sym typeface="Arial"/>
              </a:endParaRPr>
            </a:p>
          </p:txBody>
        </p:sp>
        <p:cxnSp>
          <p:nvCxnSpPr>
            <p:cNvPr id="527" name="Google Shape;527;p39"/>
            <p:cNvCxnSpPr/>
            <p:nvPr/>
          </p:nvCxnSpPr>
          <p:spPr>
            <a:xfrm>
              <a:off x="0" y="4126053"/>
              <a:ext cx="6536724" cy="0"/>
            </a:xfrm>
            <a:prstGeom prst="straightConnector1">
              <a:avLst/>
            </a:prstGeom>
            <a:solidFill>
              <a:srgbClr val="4372C3"/>
            </a:solidFill>
            <a:ln cap="flat" cmpd="sng" w="12700">
              <a:solidFill>
                <a:srgbClr val="4372C3"/>
              </a:solidFill>
              <a:prstDash val="solid"/>
              <a:miter lim="800000"/>
              <a:headEnd len="sm" w="sm" type="none"/>
              <a:tailEnd len="sm" w="sm" type="none"/>
            </a:ln>
          </p:spPr>
        </p:cxnSp>
        <p:sp>
          <p:nvSpPr>
            <p:cNvPr id="528" name="Google Shape;528;p39"/>
            <p:cNvSpPr/>
            <p:nvPr/>
          </p:nvSpPr>
          <p:spPr>
            <a:xfrm>
              <a:off x="0" y="4126053"/>
              <a:ext cx="6536724" cy="2061515"/>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9" name="Google Shape;529;p39"/>
            <p:cNvSpPr txBox="1"/>
            <p:nvPr/>
          </p:nvSpPr>
          <p:spPr>
            <a:xfrm>
              <a:off x="0" y="4126053"/>
              <a:ext cx="6536724" cy="2061515"/>
            </a:xfrm>
            <a:prstGeom prst="rect">
              <a:avLst/>
            </a:prstGeom>
            <a:noFill/>
            <a:ln>
              <a:noFill/>
            </a:ln>
          </p:spPr>
          <p:txBody>
            <a:bodyPr anchorCtr="0" anchor="t" bIns="76200" lIns="76200" spcFirstLastPara="1" rIns="76200" wrap="square" tIns="76200">
              <a:noAutofit/>
            </a:bodyPr>
            <a:lstStyle/>
            <a:p>
              <a:pPr indent="0" lvl="0" marL="0" marR="0" rtl="0" algn="l">
                <a:lnSpc>
                  <a:spcPct val="100000"/>
                </a:lnSpc>
                <a:spcBef>
                  <a:spcPts val="0"/>
                </a:spcBef>
                <a:spcAft>
                  <a:spcPts val="0"/>
                </a:spcAft>
                <a:buClr>
                  <a:srgbClr val="000000"/>
                </a:buClr>
                <a:buSzPts val="2000"/>
                <a:buFont typeface="Arial"/>
                <a:buNone/>
              </a:pPr>
              <a:r>
                <a:rPr b="0" i="0" lang="en-US" sz="2000" u="none" cap="none" strike="noStrike">
                  <a:solidFill>
                    <a:srgbClr val="000000"/>
                  </a:solidFill>
                  <a:latin typeface="Arial"/>
                  <a:ea typeface="Arial"/>
                  <a:cs typeface="Arial"/>
                  <a:sym typeface="Arial"/>
                </a:rPr>
                <a:t>La scuola garantisce il diritto alla partecipazione studentesca, tramite la fruizione </a:t>
              </a:r>
              <a:r>
                <a:rPr b="1" i="0" lang="en-US" sz="2000" u="none" cap="none" strike="noStrike">
                  <a:solidFill>
                    <a:srgbClr val="000000"/>
                  </a:solidFill>
                  <a:latin typeface="Arial"/>
                  <a:ea typeface="Arial"/>
                  <a:cs typeface="Arial"/>
                  <a:sym typeface="Arial"/>
                </a:rPr>
                <a:t>di spazi interni per lo svolgimento delle assemblee di classe </a:t>
              </a:r>
              <a:r>
                <a:rPr b="0" i="0" lang="en-US" sz="2000" u="none" cap="none" strike="noStrike">
                  <a:solidFill>
                    <a:srgbClr val="000000"/>
                  </a:solidFill>
                  <a:latin typeface="Arial"/>
                  <a:ea typeface="Arial"/>
                  <a:cs typeface="Arial"/>
                  <a:sym typeface="Arial"/>
                </a:rPr>
                <a:t>e </a:t>
              </a:r>
              <a:r>
                <a:rPr b="1" i="0" lang="en-US" sz="2000" u="none" cap="none" strike="noStrike">
                  <a:solidFill>
                    <a:srgbClr val="000000"/>
                  </a:solidFill>
                  <a:latin typeface="Arial"/>
                  <a:ea typeface="Arial"/>
                  <a:cs typeface="Arial"/>
                  <a:sym typeface="Arial"/>
                </a:rPr>
                <a:t>locali esterni </a:t>
              </a:r>
              <a:r>
                <a:rPr b="0" i="0" lang="en-US" sz="2000" u="none" cap="none" strike="noStrike">
                  <a:solidFill>
                    <a:srgbClr val="000000"/>
                  </a:solidFill>
                  <a:latin typeface="Arial"/>
                  <a:ea typeface="Arial"/>
                  <a:cs typeface="Arial"/>
                  <a:sym typeface="Arial"/>
                </a:rPr>
                <a:t>(ad es. Cinema Victoria) per lo svolgimento delle </a:t>
              </a:r>
              <a:r>
                <a:rPr b="1" i="0" lang="en-US" sz="2000" u="none" cap="none" strike="noStrike">
                  <a:solidFill>
                    <a:srgbClr val="000000"/>
                  </a:solidFill>
                  <a:latin typeface="Arial"/>
                  <a:ea typeface="Arial"/>
                  <a:cs typeface="Arial"/>
                  <a:sym typeface="Arial"/>
                </a:rPr>
                <a:t>assemblee di Istituto</a:t>
              </a:r>
              <a:r>
                <a:rPr b="0" i="0" lang="en-US" sz="2000" u="none" cap="none" strike="noStrike">
                  <a:solidFill>
                    <a:srgbClr val="000000"/>
                  </a:solidFill>
                  <a:latin typeface="Arial"/>
                  <a:ea typeface="Arial"/>
                  <a:cs typeface="Arial"/>
                  <a:sym typeface="Arial"/>
                </a:rPr>
                <a:t>, nel rispetto delle misure anti-Covid</a:t>
              </a:r>
              <a:endParaRPr b="0" i="0" sz="2000" u="none" cap="none" strike="noStrike">
                <a:solidFill>
                  <a:schemeClr val="dk1"/>
                </a:solidFill>
                <a:latin typeface="Arial"/>
                <a:ea typeface="Arial"/>
                <a:cs typeface="Arial"/>
                <a:sym typeface="Arial"/>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19" name="Shape 119"/>
        <p:cNvGrpSpPr/>
        <p:nvPr/>
      </p:nvGrpSpPr>
      <p:grpSpPr>
        <a:xfrm>
          <a:off x="0" y="0"/>
          <a:ext cx="0" cy="0"/>
          <a:chOff x="0" y="0"/>
          <a:chExt cx="0" cy="0"/>
        </a:xfrm>
      </p:grpSpPr>
      <p:sp>
        <p:nvSpPr>
          <p:cNvPr id="120" name="Google Shape;120;p4"/>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21" name="Google Shape;121;p4"/>
          <p:cNvSpPr/>
          <p:nvPr/>
        </p:nvSpPr>
        <p:spPr>
          <a:xfrm flipH="1">
            <a:off x="0" y="5269283"/>
            <a:ext cx="12191998" cy="1590742"/>
          </a:xfrm>
          <a:prstGeom prst="rect">
            <a:avLst/>
          </a:prstGeom>
          <a:gradFill>
            <a:gsLst>
              <a:gs pos="0">
                <a:srgbClr val="000000"/>
              </a:gs>
              <a:gs pos="54000">
                <a:srgbClr val="1F3864"/>
              </a:gs>
              <a:gs pos="100000">
                <a:srgbClr val="1F3864"/>
              </a:gs>
            </a:gsLst>
            <a:lin ang="156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22" name="Google Shape;122;p4"/>
          <p:cNvSpPr/>
          <p:nvPr/>
        </p:nvSpPr>
        <p:spPr>
          <a:xfrm flipH="1">
            <a:off x="-16610" y="5269283"/>
            <a:ext cx="12208610" cy="1590742"/>
          </a:xfrm>
          <a:prstGeom prst="rect">
            <a:avLst/>
          </a:prstGeom>
          <a:gradFill>
            <a:gsLst>
              <a:gs pos="0">
                <a:srgbClr val="2F5496">
                  <a:alpha val="0"/>
                </a:srgbClr>
              </a:gs>
              <a:gs pos="18000">
                <a:srgbClr val="2F5496">
                  <a:alpha val="0"/>
                </a:srgbClr>
              </a:gs>
              <a:gs pos="100000">
                <a:schemeClr val="accent1"/>
              </a:gs>
            </a:gsLst>
            <a:lin ang="150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23" name="Google Shape;123;p4"/>
          <p:cNvSpPr/>
          <p:nvPr/>
        </p:nvSpPr>
        <p:spPr>
          <a:xfrm flipH="1">
            <a:off x="8098694" y="5267258"/>
            <a:ext cx="4093306" cy="1590742"/>
          </a:xfrm>
          <a:prstGeom prst="rect">
            <a:avLst/>
          </a:prstGeom>
          <a:gradFill>
            <a:gsLst>
              <a:gs pos="0">
                <a:srgbClr val="1F3864">
                  <a:alpha val="60784"/>
                </a:srgbClr>
              </a:gs>
              <a:gs pos="23000">
                <a:srgbClr val="1F3864">
                  <a:alpha val="60784"/>
                </a:srgbClr>
              </a:gs>
              <a:gs pos="100000">
                <a:srgbClr val="1F3864">
                  <a:alpha val="0"/>
                </a:srgbClr>
              </a:gs>
            </a:gsLst>
            <a:lin ang="156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24" name="Google Shape;124;p4"/>
          <p:cNvSpPr/>
          <p:nvPr/>
        </p:nvSpPr>
        <p:spPr>
          <a:xfrm>
            <a:off x="-6669" y="5267258"/>
            <a:ext cx="12198669" cy="1131515"/>
          </a:xfrm>
          <a:prstGeom prst="rect">
            <a:avLst/>
          </a:prstGeom>
          <a:gradFill>
            <a:gsLst>
              <a:gs pos="0">
                <a:srgbClr val="4472C4">
                  <a:alpha val="0"/>
                </a:srgbClr>
              </a:gs>
              <a:gs pos="18000">
                <a:srgbClr val="4472C4">
                  <a:alpha val="0"/>
                </a:srgbClr>
              </a:gs>
              <a:gs pos="100000">
                <a:srgbClr val="8DA9DB">
                  <a:alpha val="55686"/>
                </a:srgbClr>
              </a:gs>
            </a:gsLst>
            <a:lin ang="168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25" name="Google Shape;125;p4"/>
          <p:cNvSpPr/>
          <p:nvPr/>
        </p:nvSpPr>
        <p:spPr>
          <a:xfrm rot="10800000">
            <a:off x="16606" y="5278400"/>
            <a:ext cx="7736926" cy="1590741"/>
          </a:xfrm>
          <a:prstGeom prst="rect">
            <a:avLst/>
          </a:prstGeom>
          <a:gradFill>
            <a:gsLst>
              <a:gs pos="0">
                <a:srgbClr val="4472C4">
                  <a:alpha val="0"/>
                </a:srgbClr>
              </a:gs>
              <a:gs pos="50000">
                <a:srgbClr val="4472C4">
                  <a:alpha val="0"/>
                </a:srgbClr>
              </a:gs>
              <a:gs pos="100000">
                <a:srgbClr val="2F5496">
                  <a:alpha val="40784"/>
                </a:srgbClr>
              </a:gs>
            </a:gsLst>
            <a:lin ang="21593999"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26" name="Google Shape;126;p4"/>
          <p:cNvSpPr txBox="1"/>
          <p:nvPr>
            <p:ph type="title"/>
          </p:nvPr>
        </p:nvSpPr>
        <p:spPr>
          <a:xfrm>
            <a:off x="1388209" y="5554639"/>
            <a:ext cx="9654076" cy="98247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FFFFFF"/>
              </a:buClr>
              <a:buSzPts val="2400"/>
              <a:buFont typeface="Arial"/>
              <a:buNone/>
            </a:pPr>
            <a:r>
              <a:rPr b="1" lang="en-US" sz="2400">
                <a:solidFill>
                  <a:srgbClr val="FFFFFF"/>
                </a:solidFill>
                <a:latin typeface="Arial"/>
                <a:ea typeface="Arial"/>
                <a:cs typeface="Arial"/>
                <a:sym typeface="Arial"/>
              </a:rPr>
              <a:t>Il ruolo delle studentesse, degli studenti e delle loro famiglie</a:t>
            </a:r>
            <a:endParaRPr/>
          </a:p>
        </p:txBody>
      </p:sp>
      <p:sp>
        <p:nvSpPr>
          <p:cNvPr id="127" name="Google Shape;127;p4"/>
          <p:cNvSpPr txBox="1"/>
          <p:nvPr>
            <p:ph idx="1" type="body"/>
          </p:nvPr>
        </p:nvSpPr>
        <p:spPr>
          <a:xfrm>
            <a:off x="1388209" y="1170314"/>
            <a:ext cx="9654076" cy="3837904"/>
          </a:xfrm>
          <a:prstGeom prst="rect">
            <a:avLst/>
          </a:prstGeom>
          <a:noFill/>
          <a:ln>
            <a:noFill/>
          </a:ln>
        </p:spPr>
        <p:txBody>
          <a:bodyPr anchorCtr="0" anchor="ctr" bIns="45700" lIns="91425" spcFirstLastPara="1" rIns="91425" wrap="square" tIns="45700">
            <a:normAutofit/>
          </a:bodyPr>
          <a:lstStyle/>
          <a:p>
            <a:pPr indent="-76200" lvl="0" marL="228600" rtl="0" algn="l">
              <a:lnSpc>
                <a:spcPct val="90000"/>
              </a:lnSpc>
              <a:spcBef>
                <a:spcPts val="0"/>
              </a:spcBef>
              <a:spcAft>
                <a:spcPts val="0"/>
              </a:spcAft>
              <a:buClr>
                <a:schemeClr val="dk1"/>
              </a:buClr>
              <a:buSzPts val="2400"/>
              <a:buNone/>
            </a:pPr>
            <a:r>
              <a:t/>
            </a:r>
            <a:endParaRPr sz="2400">
              <a:latin typeface="Arial"/>
              <a:ea typeface="Arial"/>
              <a:cs typeface="Arial"/>
              <a:sym typeface="Arial"/>
            </a:endParaRPr>
          </a:p>
          <a:p>
            <a:pPr indent="-76200" lvl="0" marL="228600" rtl="0" algn="l">
              <a:lnSpc>
                <a:spcPct val="90000"/>
              </a:lnSpc>
              <a:spcBef>
                <a:spcPts val="1000"/>
              </a:spcBef>
              <a:spcAft>
                <a:spcPts val="0"/>
              </a:spcAft>
              <a:buClr>
                <a:schemeClr val="dk1"/>
              </a:buClr>
              <a:buSzPts val="2400"/>
              <a:buNone/>
            </a:pPr>
            <a:r>
              <a:t/>
            </a:r>
            <a:endParaRPr sz="2400">
              <a:latin typeface="Arial"/>
              <a:ea typeface="Arial"/>
              <a:cs typeface="Arial"/>
              <a:sym typeface="Arial"/>
            </a:endParaRPr>
          </a:p>
          <a:p>
            <a:pPr indent="-228600" lvl="0" marL="228600" rtl="0" algn="l">
              <a:lnSpc>
                <a:spcPct val="90000"/>
              </a:lnSpc>
              <a:spcBef>
                <a:spcPts val="1000"/>
              </a:spcBef>
              <a:spcAft>
                <a:spcPts val="0"/>
              </a:spcAft>
              <a:buClr>
                <a:schemeClr val="dk1"/>
              </a:buClr>
              <a:buSzPts val="2400"/>
              <a:buChar char="•"/>
            </a:pPr>
            <a:r>
              <a:rPr lang="en-US" sz="2400">
                <a:latin typeface="Arial"/>
                <a:ea typeface="Arial"/>
                <a:cs typeface="Arial"/>
                <a:sym typeface="Arial"/>
              </a:rPr>
              <a:t>Le famiglie delle studentesse e degli studenti sono chiamate alla </a:t>
            </a:r>
            <a:r>
              <a:rPr b="1" lang="en-US" sz="2400">
                <a:latin typeface="Arial"/>
                <a:ea typeface="Arial"/>
                <a:cs typeface="Arial"/>
                <a:sym typeface="Arial"/>
              </a:rPr>
              <a:t>massima collaborazione</a:t>
            </a:r>
            <a:r>
              <a:rPr lang="en-US" sz="2400">
                <a:latin typeface="Arial"/>
                <a:ea typeface="Arial"/>
                <a:cs typeface="Arial"/>
                <a:sym typeface="Arial"/>
              </a:rPr>
              <a:t> </a:t>
            </a:r>
            <a:r>
              <a:rPr b="1" lang="en-US" sz="2400">
                <a:latin typeface="Arial"/>
                <a:ea typeface="Arial"/>
                <a:cs typeface="Arial"/>
                <a:sym typeface="Arial"/>
              </a:rPr>
              <a:t>nel monitoraggio dello stato di salute</a:t>
            </a:r>
            <a:r>
              <a:rPr lang="en-US" sz="2400">
                <a:latin typeface="Arial"/>
                <a:ea typeface="Arial"/>
                <a:cs typeface="Arial"/>
                <a:sym typeface="Arial"/>
              </a:rPr>
              <a:t>, nel rispetto delle norme vigenti, del presente Regolamento e del Patto educativo di corresponsabilità, e quindi chiamate </a:t>
            </a:r>
            <a:r>
              <a:rPr b="1" lang="en-US" sz="2400">
                <a:latin typeface="Arial"/>
                <a:ea typeface="Arial"/>
                <a:cs typeface="Arial"/>
                <a:sym typeface="Arial"/>
              </a:rPr>
              <a:t>all’adozione di comportamenti personali e sociali responsabili</a:t>
            </a:r>
            <a:r>
              <a:rPr lang="en-US" sz="2400">
                <a:latin typeface="Arial"/>
                <a:ea typeface="Arial"/>
                <a:cs typeface="Arial"/>
                <a:sym typeface="Arial"/>
              </a:rPr>
              <a:t> che contribuiscano a contenere i rischi di contagio</a:t>
            </a:r>
            <a:endParaRPr/>
          </a:p>
          <a:p>
            <a:pPr indent="0" lvl="0" marL="0" rtl="0" algn="l">
              <a:lnSpc>
                <a:spcPct val="90000"/>
              </a:lnSpc>
              <a:spcBef>
                <a:spcPts val="1000"/>
              </a:spcBef>
              <a:spcAft>
                <a:spcPts val="0"/>
              </a:spcAft>
              <a:buClr>
                <a:schemeClr val="dk1"/>
              </a:buClr>
              <a:buSzPts val="2400"/>
              <a:buNone/>
            </a:pPr>
            <a:r>
              <a:t/>
            </a:r>
            <a:endParaRPr sz="2400">
              <a:latin typeface="Arial"/>
              <a:ea typeface="Arial"/>
              <a:cs typeface="Arial"/>
              <a:sym typeface="Arial"/>
            </a:endParaRPr>
          </a:p>
          <a:p>
            <a:pPr indent="0" lvl="0" marL="0" rtl="0" algn="l">
              <a:lnSpc>
                <a:spcPct val="90000"/>
              </a:lnSpc>
              <a:spcBef>
                <a:spcPts val="1000"/>
              </a:spcBef>
              <a:spcAft>
                <a:spcPts val="0"/>
              </a:spcAft>
              <a:buClr>
                <a:schemeClr val="dk1"/>
              </a:buClr>
              <a:buSzPts val="2400"/>
              <a:buNone/>
            </a:pPr>
            <a:r>
              <a:t/>
            </a:r>
            <a:endParaRPr sz="2400">
              <a:latin typeface="Arial"/>
              <a:ea typeface="Arial"/>
              <a:cs typeface="Arial"/>
              <a:sym typeface="Arial"/>
            </a:endParaRPr>
          </a:p>
          <a:p>
            <a:pPr indent="0" lvl="0" marL="0" rtl="0" algn="l">
              <a:lnSpc>
                <a:spcPct val="90000"/>
              </a:lnSpc>
              <a:spcBef>
                <a:spcPts val="1000"/>
              </a:spcBef>
              <a:spcAft>
                <a:spcPts val="0"/>
              </a:spcAft>
              <a:buClr>
                <a:schemeClr val="dk1"/>
              </a:buClr>
              <a:buSzPts val="2400"/>
              <a:buNone/>
            </a:pPr>
            <a:r>
              <a:t/>
            </a:r>
            <a:endParaRPr b="1" sz="2400" u="sng">
              <a:latin typeface="Arial"/>
              <a:ea typeface="Arial"/>
              <a:cs typeface="Arial"/>
              <a:sym typeface="Arial"/>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33" name="Shape 533"/>
        <p:cNvGrpSpPr/>
        <p:nvPr/>
      </p:nvGrpSpPr>
      <p:grpSpPr>
        <a:xfrm>
          <a:off x="0" y="0"/>
          <a:ext cx="0" cy="0"/>
          <a:chOff x="0" y="0"/>
          <a:chExt cx="0" cy="0"/>
        </a:xfrm>
      </p:grpSpPr>
      <p:sp>
        <p:nvSpPr>
          <p:cNvPr id="534" name="Google Shape;534;p40"/>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535" name="Google Shape;535;p40"/>
          <p:cNvSpPr txBox="1"/>
          <p:nvPr>
            <p:ph type="title"/>
          </p:nvPr>
        </p:nvSpPr>
        <p:spPr>
          <a:xfrm>
            <a:off x="656823" y="962166"/>
            <a:ext cx="3103808" cy="4421876"/>
          </a:xfrm>
          <a:prstGeom prst="rect">
            <a:avLst/>
          </a:prstGeom>
          <a:noFill/>
          <a:ln>
            <a:noFill/>
          </a:ln>
        </p:spPr>
        <p:txBody>
          <a:bodyPr anchorCtr="0" anchor="t" bIns="45700" lIns="91425" spcFirstLastPara="1" rIns="91425" wrap="square" tIns="45700">
            <a:normAutofit fontScale="90000"/>
          </a:bodyPr>
          <a:lstStyle/>
          <a:p>
            <a:pPr indent="0" lvl="0" marL="0" rtl="0" algn="r">
              <a:lnSpc>
                <a:spcPct val="90000"/>
              </a:lnSpc>
              <a:spcBef>
                <a:spcPts val="0"/>
              </a:spcBef>
              <a:spcAft>
                <a:spcPts val="0"/>
              </a:spcAft>
              <a:buClr>
                <a:schemeClr val="dk1"/>
              </a:buClr>
              <a:buSzPct val="100000"/>
              <a:buFont typeface="Arial"/>
              <a:buNone/>
            </a:pPr>
            <a:r>
              <a:rPr b="1" lang="en-US" sz="2700">
                <a:latin typeface="Arial"/>
                <a:ea typeface="Arial"/>
                <a:cs typeface="Arial"/>
                <a:sym typeface="Arial"/>
              </a:rPr>
              <a:t>MISURE - </a:t>
            </a:r>
            <a:r>
              <a:rPr b="1" lang="en-US" sz="2400">
                <a:latin typeface="Arial"/>
                <a:ea typeface="Arial"/>
                <a:cs typeface="Arial"/>
                <a:sym typeface="Arial"/>
              </a:rPr>
              <a:t>Organizzative e di distanziamento fisico</a:t>
            </a:r>
            <a:br>
              <a:rPr b="1" lang="en-US" sz="4000"/>
            </a:br>
            <a:r>
              <a:rPr b="1" lang="en-US" sz="1800"/>
              <a:t>ACCESSO AI DISTRIBUTORI AUTOMATICI DI ALIMENTI E AL LOCALE BAR</a:t>
            </a:r>
            <a:br>
              <a:rPr b="1" lang="en-US" sz="1800">
                <a:latin typeface="Arial"/>
                <a:ea typeface="Arial"/>
                <a:cs typeface="Arial"/>
                <a:sym typeface="Arial"/>
              </a:rPr>
            </a:br>
            <a:br>
              <a:rPr b="1" lang="en-US" sz="1800"/>
            </a:br>
            <a:br>
              <a:rPr b="1" lang="en-US" sz="1800"/>
            </a:br>
            <a:br>
              <a:rPr b="1" lang="en-US" sz="1800"/>
            </a:br>
            <a:br>
              <a:rPr b="1" lang="en-US" sz="1800"/>
            </a:br>
            <a:br>
              <a:rPr b="1" lang="en-US" sz="1800"/>
            </a:br>
            <a:br>
              <a:rPr b="1" lang="en-US" sz="1800"/>
            </a:br>
            <a:br>
              <a:rPr b="1" lang="en-US" sz="1800"/>
            </a:br>
            <a:br>
              <a:rPr b="1" lang="en-US" sz="1800"/>
            </a:br>
            <a:r>
              <a:rPr b="1" lang="en-US" sz="1800"/>
              <a:t> </a:t>
            </a:r>
            <a:br>
              <a:rPr b="1" lang="en-US" sz="1800"/>
            </a:br>
            <a:br>
              <a:rPr b="1" lang="en-US" sz="1800"/>
            </a:br>
            <a:endParaRPr b="1" sz="1800"/>
          </a:p>
        </p:txBody>
      </p:sp>
      <p:sp>
        <p:nvSpPr>
          <p:cNvPr id="536" name="Google Shape;536;p40"/>
          <p:cNvSpPr/>
          <p:nvPr/>
        </p:nvSpPr>
        <p:spPr>
          <a:xfrm flipH="1" rot="10800000">
            <a:off x="0" y="6400799"/>
            <a:ext cx="12192000" cy="456773"/>
          </a:xfrm>
          <a:prstGeom prst="rect">
            <a:avLst/>
          </a:prstGeom>
          <a:gradFill>
            <a:gsLst>
              <a:gs pos="0">
                <a:schemeClr val="accent1"/>
              </a:gs>
              <a:gs pos="100000">
                <a:srgbClr val="1F3864"/>
              </a:gs>
            </a:gsLst>
            <a:lin ang="66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537" name="Google Shape;537;p40"/>
          <p:cNvSpPr/>
          <p:nvPr/>
        </p:nvSpPr>
        <p:spPr>
          <a:xfrm flipH="1">
            <a:off x="4038599" y="6400799"/>
            <a:ext cx="8153398" cy="456772"/>
          </a:xfrm>
          <a:prstGeom prst="rect">
            <a:avLst/>
          </a:prstGeom>
          <a:gradFill>
            <a:gsLst>
              <a:gs pos="0">
                <a:srgbClr val="000000">
                  <a:alpha val="75686"/>
                </a:srgbClr>
              </a:gs>
              <a:gs pos="100000">
                <a:schemeClr val="accent1"/>
              </a:gs>
            </a:gsLst>
            <a:lin ang="174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grpSp>
        <p:nvGrpSpPr>
          <p:cNvPr id="538" name="Google Shape;538;p40"/>
          <p:cNvGrpSpPr/>
          <p:nvPr/>
        </p:nvGrpSpPr>
        <p:grpSpPr>
          <a:xfrm>
            <a:off x="4792036" y="514582"/>
            <a:ext cx="6905978" cy="4869457"/>
            <a:chOff x="0" y="2"/>
            <a:chExt cx="6905978" cy="4869457"/>
          </a:xfrm>
        </p:grpSpPr>
        <p:cxnSp>
          <p:nvCxnSpPr>
            <p:cNvPr id="539" name="Google Shape;539;p40"/>
            <p:cNvCxnSpPr/>
            <p:nvPr/>
          </p:nvCxnSpPr>
          <p:spPr>
            <a:xfrm>
              <a:off x="0" y="2"/>
              <a:ext cx="6905978" cy="0"/>
            </a:xfrm>
            <a:prstGeom prst="straightConnector1">
              <a:avLst/>
            </a:prstGeom>
            <a:solidFill>
              <a:srgbClr val="4372C3"/>
            </a:solidFill>
            <a:ln cap="flat" cmpd="sng" w="12700">
              <a:solidFill>
                <a:srgbClr val="4372C3"/>
              </a:solidFill>
              <a:prstDash val="solid"/>
              <a:miter lim="800000"/>
              <a:headEnd len="sm" w="sm" type="none"/>
              <a:tailEnd len="sm" w="sm" type="none"/>
            </a:ln>
          </p:spPr>
        </p:cxnSp>
        <p:sp>
          <p:nvSpPr>
            <p:cNvPr id="540" name="Google Shape;540;p40"/>
            <p:cNvSpPr/>
            <p:nvPr/>
          </p:nvSpPr>
          <p:spPr>
            <a:xfrm>
              <a:off x="0" y="2"/>
              <a:ext cx="6905978" cy="1621568"/>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1" name="Google Shape;541;p40"/>
            <p:cNvSpPr txBox="1"/>
            <p:nvPr/>
          </p:nvSpPr>
          <p:spPr>
            <a:xfrm>
              <a:off x="0" y="2"/>
              <a:ext cx="6905978" cy="1621568"/>
            </a:xfrm>
            <a:prstGeom prst="rect">
              <a:avLst/>
            </a:prstGeom>
            <a:noFill/>
            <a:ln>
              <a:noFill/>
            </a:ln>
          </p:spPr>
          <p:txBody>
            <a:bodyPr anchorCtr="0" anchor="t" bIns="76200" lIns="76200" spcFirstLastPara="1" rIns="76200" wrap="square" tIns="76200">
              <a:noAutofit/>
            </a:bodyPr>
            <a:lstStyle/>
            <a:p>
              <a:pPr indent="0" lvl="0" marL="0" marR="0" rtl="0" algn="l">
                <a:lnSpc>
                  <a:spcPct val="100000"/>
                </a:lnSpc>
                <a:spcBef>
                  <a:spcPts val="0"/>
                </a:spcBef>
                <a:spcAft>
                  <a:spcPts val="0"/>
                </a:spcAft>
                <a:buClr>
                  <a:schemeClr val="dk1"/>
                </a:buClr>
                <a:buSzPts val="2000"/>
                <a:buFont typeface="Arial"/>
                <a:buNone/>
              </a:pPr>
              <a:r>
                <a:rPr b="0" i="0" lang="en-US" sz="2000" u="none" cap="none" strike="noStrike">
                  <a:solidFill>
                    <a:schemeClr val="dk1"/>
                  </a:solidFill>
                  <a:latin typeface="Arial"/>
                  <a:ea typeface="Arial"/>
                  <a:cs typeface="Arial"/>
                  <a:sym typeface="Arial"/>
                </a:rPr>
                <a:t>L’accesso ai </a:t>
              </a:r>
              <a:r>
                <a:rPr b="1" i="0" lang="en-US" sz="2000" u="none" cap="none" strike="noStrike">
                  <a:solidFill>
                    <a:schemeClr val="dk1"/>
                  </a:solidFill>
                  <a:latin typeface="Arial"/>
                  <a:ea typeface="Arial"/>
                  <a:cs typeface="Arial"/>
                  <a:sym typeface="Arial"/>
                </a:rPr>
                <a:t>distributori automatici </a:t>
              </a:r>
              <a:r>
                <a:rPr b="0" i="0" lang="en-US" sz="2000" u="none" cap="none" strike="noStrike">
                  <a:solidFill>
                    <a:schemeClr val="dk1"/>
                  </a:solidFill>
                  <a:latin typeface="Arial"/>
                  <a:ea typeface="Arial"/>
                  <a:cs typeface="Arial"/>
                  <a:sym typeface="Arial"/>
                </a:rPr>
                <a:t>della scuola è consentito al personale scolastico, alle studentesse e agli studenti, una persona alla volta, rispettando le norme affisse</a:t>
              </a:r>
              <a:endParaRPr b="0" i="0" sz="2000" u="none" cap="none" strike="noStrike">
                <a:solidFill>
                  <a:schemeClr val="dk1"/>
                </a:solidFill>
                <a:latin typeface="Arial"/>
                <a:ea typeface="Arial"/>
                <a:cs typeface="Arial"/>
                <a:sym typeface="Arial"/>
              </a:endParaRPr>
            </a:p>
          </p:txBody>
        </p:sp>
        <p:cxnSp>
          <p:nvCxnSpPr>
            <p:cNvPr id="542" name="Google Shape;542;p40"/>
            <p:cNvCxnSpPr/>
            <p:nvPr/>
          </p:nvCxnSpPr>
          <p:spPr>
            <a:xfrm>
              <a:off x="0" y="1621570"/>
              <a:ext cx="6905978" cy="0"/>
            </a:xfrm>
            <a:prstGeom prst="straightConnector1">
              <a:avLst/>
            </a:prstGeom>
            <a:solidFill>
              <a:srgbClr val="4372C3"/>
            </a:solidFill>
            <a:ln cap="flat" cmpd="sng" w="12700">
              <a:solidFill>
                <a:srgbClr val="4372C3"/>
              </a:solidFill>
              <a:prstDash val="solid"/>
              <a:miter lim="800000"/>
              <a:headEnd len="sm" w="sm" type="none"/>
              <a:tailEnd len="sm" w="sm" type="none"/>
            </a:ln>
          </p:spPr>
        </p:cxnSp>
        <p:sp>
          <p:nvSpPr>
            <p:cNvPr id="543" name="Google Shape;543;p40"/>
            <p:cNvSpPr/>
            <p:nvPr/>
          </p:nvSpPr>
          <p:spPr>
            <a:xfrm>
              <a:off x="0" y="1621570"/>
              <a:ext cx="6905978" cy="1621568"/>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4" name="Google Shape;544;p40"/>
            <p:cNvSpPr txBox="1"/>
            <p:nvPr/>
          </p:nvSpPr>
          <p:spPr>
            <a:xfrm>
              <a:off x="0" y="1621570"/>
              <a:ext cx="6905978" cy="1621568"/>
            </a:xfrm>
            <a:prstGeom prst="rect">
              <a:avLst/>
            </a:prstGeom>
            <a:noFill/>
            <a:ln>
              <a:noFill/>
            </a:ln>
          </p:spPr>
          <p:txBody>
            <a:bodyPr anchorCtr="0" anchor="t" bIns="76200" lIns="76200" spcFirstLastPara="1" rIns="76200" wrap="square" tIns="76200">
              <a:noAutofit/>
            </a:bodyPr>
            <a:lstStyle/>
            <a:p>
              <a:pPr indent="0" lvl="0" marL="0" marR="0" rtl="0" algn="l">
                <a:lnSpc>
                  <a:spcPct val="90000"/>
                </a:lnSpc>
                <a:spcBef>
                  <a:spcPts val="0"/>
                </a:spcBef>
                <a:spcAft>
                  <a:spcPts val="0"/>
                </a:spcAft>
                <a:buClr>
                  <a:schemeClr val="dk1"/>
                </a:buClr>
                <a:buSzPts val="2000"/>
                <a:buFont typeface="Arial"/>
                <a:buNone/>
              </a:pPr>
              <a:r>
                <a:rPr b="0" i="0" lang="en-US" sz="2000" u="none" cap="none" strike="noStrike">
                  <a:solidFill>
                    <a:schemeClr val="dk1"/>
                  </a:solidFill>
                  <a:latin typeface="Arial"/>
                  <a:ea typeface="Arial"/>
                  <a:cs typeface="Arial"/>
                  <a:sym typeface="Arial"/>
                </a:rPr>
                <a:t>L’accesso al locale bar è consentito </a:t>
              </a:r>
              <a:r>
                <a:rPr b="1" i="0" lang="en-US" sz="2000" u="none" cap="none" strike="noStrike">
                  <a:solidFill>
                    <a:schemeClr val="dk1"/>
                  </a:solidFill>
                  <a:latin typeface="Arial"/>
                  <a:ea typeface="Arial"/>
                  <a:cs typeface="Arial"/>
                  <a:sym typeface="Arial"/>
                </a:rPr>
                <a:t>solo al personale scolastico</a:t>
              </a:r>
              <a:r>
                <a:rPr b="0" i="0" lang="en-US" sz="2000" u="none" cap="none" strike="noStrike">
                  <a:solidFill>
                    <a:schemeClr val="dk1"/>
                  </a:solidFill>
                  <a:latin typeface="Arial"/>
                  <a:ea typeface="Arial"/>
                  <a:cs typeface="Arial"/>
                  <a:sym typeface="Arial"/>
                </a:rPr>
                <a:t> rispettando le norme affisse</a:t>
              </a:r>
              <a:endParaRPr b="1" i="0" sz="2000" u="none" cap="none" strike="noStrike">
                <a:solidFill>
                  <a:schemeClr val="dk1"/>
                </a:solidFill>
                <a:latin typeface="Arial"/>
                <a:ea typeface="Arial"/>
                <a:cs typeface="Arial"/>
                <a:sym typeface="Arial"/>
              </a:endParaRPr>
            </a:p>
            <a:p>
              <a:pPr indent="0" lvl="0" marL="0" marR="0" rtl="0" algn="l">
                <a:lnSpc>
                  <a:spcPct val="90000"/>
                </a:lnSpc>
                <a:spcBef>
                  <a:spcPts val="700"/>
                </a:spcBef>
                <a:spcAft>
                  <a:spcPts val="0"/>
                </a:spcAft>
                <a:buClr>
                  <a:schemeClr val="dk1"/>
                </a:buClr>
                <a:buSzPts val="2000"/>
                <a:buFont typeface="Calibri"/>
                <a:buNone/>
              </a:pPr>
              <a:r>
                <a:t/>
              </a:r>
              <a:endParaRPr b="0" i="0" sz="2000" u="none" cap="none" strike="noStrike">
                <a:solidFill>
                  <a:schemeClr val="dk1"/>
                </a:solidFill>
                <a:latin typeface="Arial"/>
                <a:ea typeface="Arial"/>
                <a:cs typeface="Arial"/>
                <a:sym typeface="Arial"/>
              </a:endParaRPr>
            </a:p>
          </p:txBody>
        </p:sp>
        <p:cxnSp>
          <p:nvCxnSpPr>
            <p:cNvPr id="545" name="Google Shape;545;p40"/>
            <p:cNvCxnSpPr/>
            <p:nvPr/>
          </p:nvCxnSpPr>
          <p:spPr>
            <a:xfrm>
              <a:off x="0" y="3243139"/>
              <a:ext cx="6905978" cy="0"/>
            </a:xfrm>
            <a:prstGeom prst="straightConnector1">
              <a:avLst/>
            </a:prstGeom>
            <a:solidFill>
              <a:srgbClr val="4372C3"/>
            </a:solidFill>
            <a:ln cap="flat" cmpd="sng" w="12700">
              <a:solidFill>
                <a:srgbClr val="4372C3"/>
              </a:solidFill>
              <a:prstDash val="solid"/>
              <a:miter lim="800000"/>
              <a:headEnd len="sm" w="sm" type="none"/>
              <a:tailEnd len="sm" w="sm" type="none"/>
            </a:ln>
          </p:spPr>
        </p:cxnSp>
        <p:sp>
          <p:nvSpPr>
            <p:cNvPr id="546" name="Google Shape;546;p40"/>
            <p:cNvSpPr/>
            <p:nvPr/>
          </p:nvSpPr>
          <p:spPr>
            <a:xfrm>
              <a:off x="0" y="3243139"/>
              <a:ext cx="6899233" cy="162632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7" name="Google Shape;547;p40"/>
            <p:cNvSpPr txBox="1"/>
            <p:nvPr/>
          </p:nvSpPr>
          <p:spPr>
            <a:xfrm>
              <a:off x="0" y="3243139"/>
              <a:ext cx="6899233" cy="1626320"/>
            </a:xfrm>
            <a:prstGeom prst="rect">
              <a:avLst/>
            </a:prstGeom>
            <a:noFill/>
            <a:ln>
              <a:noFill/>
            </a:ln>
          </p:spPr>
          <p:txBody>
            <a:bodyPr anchorCtr="0" anchor="t" bIns="76200" lIns="76200" spcFirstLastPara="1" rIns="76200" wrap="square" tIns="76200">
              <a:noAutofit/>
            </a:bodyPr>
            <a:lstStyle/>
            <a:p>
              <a:pPr indent="0" lvl="0" marL="0" marR="0" rtl="0" algn="l">
                <a:lnSpc>
                  <a:spcPct val="100000"/>
                </a:lnSpc>
                <a:spcBef>
                  <a:spcPts val="0"/>
                </a:spcBef>
                <a:spcAft>
                  <a:spcPts val="0"/>
                </a:spcAft>
                <a:buClr>
                  <a:schemeClr val="dk1"/>
                </a:buClr>
                <a:buSzPts val="2000"/>
                <a:buFont typeface="Arial"/>
                <a:buNone/>
              </a:pPr>
              <a:r>
                <a:rPr b="1" i="0" lang="en-US" sz="2000" u="none" cap="none" strike="noStrike">
                  <a:solidFill>
                    <a:schemeClr val="dk1"/>
                  </a:solidFill>
                  <a:latin typeface="Arial"/>
                  <a:ea typeface="Arial"/>
                  <a:cs typeface="Arial"/>
                  <a:sym typeface="Arial"/>
                </a:rPr>
                <a:t>Agli studenti non è consentito accedere al locale bar</a:t>
              </a:r>
              <a:endParaRPr b="0" i="0" sz="2000" u="none" cap="none" strike="noStrike">
                <a:solidFill>
                  <a:schemeClr val="dk1"/>
                </a:solidFill>
                <a:latin typeface="Arial"/>
                <a:ea typeface="Arial"/>
                <a:cs typeface="Arial"/>
                <a:sym typeface="Arial"/>
              </a:endParaRPr>
            </a:p>
          </p:txBody>
        </p:sp>
      </p:gr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51" name="Shape 551"/>
        <p:cNvGrpSpPr/>
        <p:nvPr/>
      </p:nvGrpSpPr>
      <p:grpSpPr>
        <a:xfrm>
          <a:off x="0" y="0"/>
          <a:ext cx="0" cy="0"/>
          <a:chOff x="0" y="0"/>
          <a:chExt cx="0" cy="0"/>
        </a:xfrm>
      </p:grpSpPr>
      <p:sp>
        <p:nvSpPr>
          <p:cNvPr id="552" name="Google Shape;552;p41"/>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553" name="Google Shape;553;p41"/>
          <p:cNvSpPr txBox="1"/>
          <p:nvPr>
            <p:ph type="title"/>
          </p:nvPr>
        </p:nvSpPr>
        <p:spPr>
          <a:xfrm>
            <a:off x="656823" y="962166"/>
            <a:ext cx="3103808" cy="4421876"/>
          </a:xfrm>
          <a:prstGeom prst="rect">
            <a:avLst/>
          </a:prstGeom>
          <a:noFill/>
          <a:ln>
            <a:noFill/>
          </a:ln>
        </p:spPr>
        <p:txBody>
          <a:bodyPr anchorCtr="0" anchor="t" bIns="45700" lIns="91425" spcFirstLastPara="1" rIns="91425" wrap="square" tIns="45700">
            <a:normAutofit fontScale="90000"/>
          </a:bodyPr>
          <a:lstStyle/>
          <a:p>
            <a:pPr indent="0" lvl="0" marL="0" rtl="0" algn="r">
              <a:lnSpc>
                <a:spcPct val="90000"/>
              </a:lnSpc>
              <a:spcBef>
                <a:spcPts val="0"/>
              </a:spcBef>
              <a:spcAft>
                <a:spcPts val="0"/>
              </a:spcAft>
              <a:buClr>
                <a:schemeClr val="dk1"/>
              </a:buClr>
              <a:buSzPct val="100000"/>
              <a:buFont typeface="Arial"/>
              <a:buNone/>
            </a:pPr>
            <a:r>
              <a:rPr b="1" lang="en-US" sz="2700">
                <a:latin typeface="Arial"/>
                <a:ea typeface="Arial"/>
                <a:cs typeface="Arial"/>
                <a:sym typeface="Arial"/>
              </a:rPr>
              <a:t>MISURE - </a:t>
            </a:r>
            <a:r>
              <a:rPr b="1" lang="en-US" sz="2400">
                <a:latin typeface="Arial"/>
                <a:ea typeface="Arial"/>
                <a:cs typeface="Arial"/>
                <a:sym typeface="Arial"/>
              </a:rPr>
              <a:t>Organizzative e di distanziamento fisico</a:t>
            </a:r>
            <a:br>
              <a:rPr b="1" lang="en-US" sz="4000"/>
            </a:br>
            <a:r>
              <a:rPr b="1" lang="en-US" sz="1800"/>
              <a:t>ACCESSO DEGLI STUDENTI AI SERVIZI IGIENICI</a:t>
            </a:r>
            <a:br>
              <a:rPr b="1" lang="en-US" sz="1800"/>
            </a:br>
            <a:br>
              <a:rPr b="1" lang="en-US" sz="1800"/>
            </a:br>
            <a:br>
              <a:rPr b="1" lang="en-US" sz="1800"/>
            </a:br>
            <a:br>
              <a:rPr b="1" lang="en-US" sz="1800"/>
            </a:br>
            <a:br>
              <a:rPr b="1" lang="en-US" sz="1800"/>
            </a:br>
            <a:br>
              <a:rPr b="1" lang="en-US" sz="1800"/>
            </a:br>
            <a:br>
              <a:rPr b="1" lang="en-US" sz="1800"/>
            </a:br>
            <a:br>
              <a:rPr b="1" lang="en-US" sz="1800"/>
            </a:br>
            <a:br>
              <a:rPr b="1" lang="en-US" sz="1800"/>
            </a:br>
            <a:br>
              <a:rPr b="1" lang="en-US" sz="1800"/>
            </a:br>
            <a:r>
              <a:rPr b="1" lang="en-US" sz="1800"/>
              <a:t> </a:t>
            </a:r>
            <a:br>
              <a:rPr b="1" lang="en-US" sz="1800"/>
            </a:br>
            <a:br>
              <a:rPr b="1" lang="en-US" sz="1800"/>
            </a:br>
            <a:endParaRPr b="1" sz="1800"/>
          </a:p>
        </p:txBody>
      </p:sp>
      <p:sp>
        <p:nvSpPr>
          <p:cNvPr id="554" name="Google Shape;554;p41"/>
          <p:cNvSpPr/>
          <p:nvPr/>
        </p:nvSpPr>
        <p:spPr>
          <a:xfrm flipH="1" rot="10800000">
            <a:off x="0" y="6400799"/>
            <a:ext cx="12192000" cy="456773"/>
          </a:xfrm>
          <a:prstGeom prst="rect">
            <a:avLst/>
          </a:prstGeom>
          <a:gradFill>
            <a:gsLst>
              <a:gs pos="0">
                <a:schemeClr val="accent1"/>
              </a:gs>
              <a:gs pos="100000">
                <a:srgbClr val="1F3864"/>
              </a:gs>
            </a:gsLst>
            <a:lin ang="66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555" name="Google Shape;555;p41"/>
          <p:cNvSpPr/>
          <p:nvPr/>
        </p:nvSpPr>
        <p:spPr>
          <a:xfrm flipH="1">
            <a:off x="4038599" y="6400799"/>
            <a:ext cx="8153398" cy="456772"/>
          </a:xfrm>
          <a:prstGeom prst="rect">
            <a:avLst/>
          </a:prstGeom>
          <a:gradFill>
            <a:gsLst>
              <a:gs pos="0">
                <a:srgbClr val="000000">
                  <a:alpha val="75686"/>
                </a:srgbClr>
              </a:gs>
              <a:gs pos="100000">
                <a:schemeClr val="accent1"/>
              </a:gs>
            </a:gsLst>
            <a:lin ang="174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grpSp>
        <p:nvGrpSpPr>
          <p:cNvPr id="556" name="Google Shape;556;p41"/>
          <p:cNvGrpSpPr/>
          <p:nvPr/>
        </p:nvGrpSpPr>
        <p:grpSpPr>
          <a:xfrm>
            <a:off x="4792036" y="514580"/>
            <a:ext cx="6433012" cy="4869460"/>
            <a:chOff x="0" y="0"/>
            <a:chExt cx="6433012" cy="4869460"/>
          </a:xfrm>
        </p:grpSpPr>
        <p:cxnSp>
          <p:nvCxnSpPr>
            <p:cNvPr id="557" name="Google Shape;557;p41"/>
            <p:cNvCxnSpPr/>
            <p:nvPr/>
          </p:nvCxnSpPr>
          <p:spPr>
            <a:xfrm>
              <a:off x="0" y="0"/>
              <a:ext cx="6433012" cy="0"/>
            </a:xfrm>
            <a:prstGeom prst="straightConnector1">
              <a:avLst/>
            </a:prstGeom>
            <a:solidFill>
              <a:srgbClr val="4372C3"/>
            </a:solidFill>
            <a:ln cap="flat" cmpd="sng" w="12700">
              <a:solidFill>
                <a:srgbClr val="4372C3"/>
              </a:solidFill>
              <a:prstDash val="solid"/>
              <a:miter lim="800000"/>
              <a:headEnd len="sm" w="sm" type="none"/>
              <a:tailEnd len="sm" w="sm" type="none"/>
            </a:ln>
          </p:spPr>
        </p:cxnSp>
        <p:sp>
          <p:nvSpPr>
            <p:cNvPr id="558" name="Google Shape;558;p41"/>
            <p:cNvSpPr/>
            <p:nvPr/>
          </p:nvSpPr>
          <p:spPr>
            <a:xfrm>
              <a:off x="0" y="0"/>
              <a:ext cx="6433012" cy="243473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9" name="Google Shape;559;p41"/>
            <p:cNvSpPr txBox="1"/>
            <p:nvPr/>
          </p:nvSpPr>
          <p:spPr>
            <a:xfrm>
              <a:off x="0" y="0"/>
              <a:ext cx="6433012" cy="2434730"/>
            </a:xfrm>
            <a:prstGeom prst="rect">
              <a:avLst/>
            </a:prstGeom>
            <a:noFill/>
            <a:ln>
              <a:noFill/>
            </a:ln>
          </p:spPr>
          <p:txBody>
            <a:bodyPr anchorCtr="0" anchor="t" bIns="76200" lIns="76200" spcFirstLastPara="1" rIns="76200" wrap="square" tIns="76200">
              <a:noAutofit/>
            </a:bodyPr>
            <a:lstStyle/>
            <a:p>
              <a:pPr indent="0" lvl="0" marL="0" marR="0" rtl="0" algn="l">
                <a:lnSpc>
                  <a:spcPct val="100000"/>
                </a:lnSpc>
                <a:spcBef>
                  <a:spcPts val="0"/>
                </a:spcBef>
                <a:spcAft>
                  <a:spcPts val="0"/>
                </a:spcAft>
                <a:buClr>
                  <a:schemeClr val="dk1"/>
                </a:buClr>
                <a:buSzPts val="2000"/>
                <a:buFont typeface="Arial"/>
                <a:buNone/>
              </a:pPr>
              <a:r>
                <a:rPr b="0" i="0" lang="en-US" sz="2000" u="none" cap="none" strike="noStrike">
                  <a:solidFill>
                    <a:schemeClr val="dk1"/>
                  </a:solidFill>
                  <a:latin typeface="Arial"/>
                  <a:ea typeface="Arial"/>
                  <a:cs typeface="Arial"/>
                  <a:sym typeface="Arial"/>
                </a:rPr>
                <a:t>L’accesso ai servizi igienici è consentito </a:t>
              </a:r>
              <a:r>
                <a:rPr b="1" i="0" lang="en-US" sz="2000" u="none" cap="none" strike="noStrike">
                  <a:solidFill>
                    <a:schemeClr val="dk1"/>
                  </a:solidFill>
                  <a:latin typeface="Arial"/>
                  <a:ea typeface="Arial"/>
                  <a:cs typeface="Arial"/>
                  <a:sym typeface="Arial"/>
                </a:rPr>
                <a:t>una persona alla volta</a:t>
              </a:r>
              <a:r>
                <a:rPr b="0" i="0" lang="en-US" sz="2000" u="none" cap="none" strike="noStrike">
                  <a:solidFill>
                    <a:schemeClr val="dk1"/>
                  </a:solidFill>
                  <a:latin typeface="Arial"/>
                  <a:ea typeface="Arial"/>
                  <a:cs typeface="Arial"/>
                  <a:sym typeface="Arial"/>
                </a:rPr>
                <a:t>. </a:t>
              </a:r>
              <a:r>
                <a:rPr b="1" i="0" lang="en-US" sz="2000" u="none" cap="none" strike="noStrike">
                  <a:solidFill>
                    <a:schemeClr val="dk1"/>
                  </a:solidFill>
                  <a:latin typeface="Arial"/>
                  <a:ea typeface="Arial"/>
                  <a:cs typeface="Arial"/>
                  <a:sym typeface="Arial"/>
                </a:rPr>
                <a:t>Se occupati, disporsi all’esterno in una fila ordinata e distanziata.</a:t>
              </a:r>
              <a:r>
                <a:rPr b="0" i="0" lang="en-US" sz="2000" u="none" cap="none" strike="noStrike">
                  <a:solidFill>
                    <a:schemeClr val="dk1"/>
                  </a:solidFill>
                  <a:latin typeface="Arial"/>
                  <a:ea typeface="Arial"/>
                  <a:cs typeface="Arial"/>
                  <a:sym typeface="Arial"/>
                </a:rPr>
                <a:t> Prima di uscire dal bagno è necessario lavare le mani con acqua e sapone</a:t>
              </a:r>
              <a:endParaRPr b="0" i="0" sz="2000" u="none" cap="none" strike="noStrike">
                <a:solidFill>
                  <a:schemeClr val="dk1"/>
                </a:solidFill>
                <a:latin typeface="Arial"/>
                <a:ea typeface="Arial"/>
                <a:cs typeface="Arial"/>
                <a:sym typeface="Arial"/>
              </a:endParaRPr>
            </a:p>
          </p:txBody>
        </p:sp>
        <p:cxnSp>
          <p:nvCxnSpPr>
            <p:cNvPr id="560" name="Google Shape;560;p41"/>
            <p:cNvCxnSpPr/>
            <p:nvPr/>
          </p:nvCxnSpPr>
          <p:spPr>
            <a:xfrm>
              <a:off x="0" y="2434730"/>
              <a:ext cx="6433012" cy="0"/>
            </a:xfrm>
            <a:prstGeom prst="straightConnector1">
              <a:avLst/>
            </a:prstGeom>
            <a:solidFill>
              <a:srgbClr val="4372C3"/>
            </a:solidFill>
            <a:ln cap="flat" cmpd="sng" w="12700">
              <a:solidFill>
                <a:srgbClr val="4372C3"/>
              </a:solidFill>
              <a:prstDash val="solid"/>
              <a:miter lim="800000"/>
              <a:headEnd len="sm" w="sm" type="none"/>
              <a:tailEnd len="sm" w="sm" type="none"/>
            </a:ln>
          </p:spPr>
        </p:cxnSp>
        <p:sp>
          <p:nvSpPr>
            <p:cNvPr id="561" name="Google Shape;561;p41"/>
            <p:cNvSpPr/>
            <p:nvPr/>
          </p:nvSpPr>
          <p:spPr>
            <a:xfrm>
              <a:off x="0" y="2434730"/>
              <a:ext cx="6433012" cy="243473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2" name="Google Shape;562;p41"/>
            <p:cNvSpPr txBox="1"/>
            <p:nvPr/>
          </p:nvSpPr>
          <p:spPr>
            <a:xfrm>
              <a:off x="0" y="2434730"/>
              <a:ext cx="6433012" cy="2434730"/>
            </a:xfrm>
            <a:prstGeom prst="rect">
              <a:avLst/>
            </a:prstGeom>
            <a:noFill/>
            <a:ln>
              <a:noFill/>
            </a:ln>
          </p:spPr>
          <p:txBody>
            <a:bodyPr anchorCtr="0" anchor="t" bIns="76200" lIns="76200" spcFirstLastPara="1" rIns="76200" wrap="square" tIns="76200">
              <a:noAutofit/>
            </a:bodyPr>
            <a:lstStyle/>
            <a:p>
              <a:pPr indent="0" lvl="0" marL="0" marR="0" rtl="0" algn="l">
                <a:lnSpc>
                  <a:spcPct val="90000"/>
                </a:lnSpc>
                <a:spcBef>
                  <a:spcPts val="0"/>
                </a:spcBef>
                <a:spcAft>
                  <a:spcPts val="0"/>
                </a:spcAft>
                <a:buClr>
                  <a:schemeClr val="dk1"/>
                </a:buClr>
                <a:buSzPts val="2000"/>
                <a:buFont typeface="Arial"/>
                <a:buNone/>
              </a:pPr>
              <a:r>
                <a:rPr b="0" i="0" lang="en-US" sz="2000" u="none" cap="none" strike="noStrike">
                  <a:solidFill>
                    <a:schemeClr val="dk1"/>
                  </a:solidFill>
                  <a:latin typeface="Arial"/>
                  <a:ea typeface="Arial"/>
                  <a:cs typeface="Arial"/>
                  <a:sym typeface="Arial"/>
                </a:rPr>
                <a:t>Al fine di limitare assembramenti, </a:t>
              </a:r>
              <a:r>
                <a:rPr b="1" i="0" lang="en-US" sz="2000" u="none" cap="none" strike="noStrike">
                  <a:solidFill>
                    <a:schemeClr val="dk1"/>
                  </a:solidFill>
                  <a:latin typeface="Arial"/>
                  <a:ea typeface="Arial"/>
                  <a:cs typeface="Arial"/>
                  <a:sym typeface="Arial"/>
                </a:rPr>
                <a:t>l’accesso degli studenti ai servizi igienici </a:t>
              </a:r>
              <a:r>
                <a:rPr b="0" i="0" lang="en-US" sz="2000" u="none" cap="none" strike="noStrike">
                  <a:solidFill>
                    <a:schemeClr val="dk1"/>
                  </a:solidFill>
                  <a:latin typeface="Arial"/>
                  <a:ea typeface="Arial"/>
                  <a:cs typeface="Arial"/>
                  <a:sym typeface="Arial"/>
                </a:rPr>
                <a:t>sarà consentito </a:t>
              </a:r>
              <a:r>
                <a:rPr b="1" i="0" lang="en-US" sz="2000" u="none" cap="none" strike="noStrike">
                  <a:solidFill>
                    <a:schemeClr val="dk1"/>
                  </a:solidFill>
                  <a:latin typeface="Arial"/>
                  <a:ea typeface="Arial"/>
                  <a:cs typeface="Arial"/>
                  <a:sym typeface="Arial"/>
                </a:rPr>
                <a:t>sia durante gli intervalli </a:t>
              </a:r>
              <a:r>
                <a:rPr b="0" i="0" lang="en-US" sz="2000" u="none" cap="none" strike="noStrike">
                  <a:solidFill>
                    <a:schemeClr val="dk1"/>
                  </a:solidFill>
                  <a:latin typeface="Arial"/>
                  <a:ea typeface="Arial"/>
                  <a:cs typeface="Arial"/>
                  <a:sym typeface="Arial"/>
                </a:rPr>
                <a:t>che </a:t>
              </a:r>
              <a:r>
                <a:rPr b="1" i="0" lang="en-US" sz="2000" u="none" cap="none" strike="noStrike">
                  <a:solidFill>
                    <a:schemeClr val="dk1"/>
                  </a:solidFill>
                  <a:latin typeface="Arial"/>
                  <a:ea typeface="Arial"/>
                  <a:cs typeface="Arial"/>
                  <a:sym typeface="Arial"/>
                </a:rPr>
                <a:t>durante l’orario di lezione</a:t>
              </a:r>
              <a:r>
                <a:rPr b="0" i="0" lang="en-US" sz="2000" u="none" cap="none" strike="noStrike">
                  <a:solidFill>
                    <a:schemeClr val="dk1"/>
                  </a:solidFill>
                  <a:latin typeface="Arial"/>
                  <a:ea typeface="Arial"/>
                  <a:cs typeface="Arial"/>
                  <a:sym typeface="Arial"/>
                </a:rPr>
                <a:t>, previo permesso accordato dall’insegnante, il quale è incaricato di valutare la sensatezza e la frequenza delle richieste. </a:t>
              </a:r>
              <a:endParaRPr b="0" i="0" sz="2000" u="none" cap="none" strike="noStrike">
                <a:solidFill>
                  <a:schemeClr val="dk1"/>
                </a:solidFill>
                <a:latin typeface="Arial"/>
                <a:ea typeface="Arial"/>
                <a:cs typeface="Arial"/>
                <a:sym typeface="Arial"/>
              </a:endParaRPr>
            </a:p>
          </p:txBody>
        </p:sp>
      </p:gr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66" name="Shape 566"/>
        <p:cNvGrpSpPr/>
        <p:nvPr/>
      </p:nvGrpSpPr>
      <p:grpSpPr>
        <a:xfrm>
          <a:off x="0" y="0"/>
          <a:ext cx="0" cy="0"/>
          <a:chOff x="0" y="0"/>
          <a:chExt cx="0" cy="0"/>
        </a:xfrm>
      </p:grpSpPr>
      <p:sp>
        <p:nvSpPr>
          <p:cNvPr id="567" name="Google Shape;567;p42"/>
          <p:cNvSpPr/>
          <p:nvPr/>
        </p:nvSpPr>
        <p:spPr>
          <a:xfrm>
            <a:off x="0" y="0"/>
            <a:ext cx="12188952"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568" name="Google Shape;568;p42"/>
          <p:cNvSpPr txBox="1"/>
          <p:nvPr>
            <p:ph type="title"/>
          </p:nvPr>
        </p:nvSpPr>
        <p:spPr>
          <a:xfrm>
            <a:off x="841248" y="548640"/>
            <a:ext cx="3600860" cy="5431536"/>
          </a:xfrm>
          <a:prstGeom prst="rect">
            <a:avLst/>
          </a:prstGeom>
          <a:noFill/>
          <a:ln>
            <a:noFill/>
          </a:ln>
        </p:spPr>
        <p:txBody>
          <a:bodyPr anchorCtr="0" anchor="ctr" bIns="45700" lIns="91425" spcFirstLastPara="1" rIns="91425" wrap="square" tIns="45700">
            <a:normAutofit/>
          </a:bodyPr>
          <a:lstStyle/>
          <a:p>
            <a:pPr indent="0" lvl="0" marL="0" rtl="0" algn="r">
              <a:lnSpc>
                <a:spcPct val="90000"/>
              </a:lnSpc>
              <a:spcBef>
                <a:spcPts val="0"/>
              </a:spcBef>
              <a:spcAft>
                <a:spcPts val="0"/>
              </a:spcAft>
              <a:buClr>
                <a:schemeClr val="dk1"/>
              </a:buClr>
              <a:buSzPts val="2800"/>
              <a:buFont typeface="Calibri"/>
              <a:buNone/>
            </a:pPr>
            <a:r>
              <a:rPr b="1" lang="en-US" sz="2800"/>
              <a:t>MISURE </a:t>
            </a:r>
            <a:br>
              <a:rPr b="1" lang="en-US" sz="2800"/>
            </a:br>
            <a:r>
              <a:rPr b="1" lang="en-US" sz="2800"/>
              <a:t>CONTENITIVE E DI PREVENZIONE</a:t>
            </a:r>
            <a:br>
              <a:rPr b="1" lang="en-US" sz="2800"/>
            </a:br>
            <a:r>
              <a:rPr b="1" lang="en-US" sz="1800">
                <a:latin typeface="Arial"/>
                <a:ea typeface="Arial"/>
                <a:cs typeface="Arial"/>
                <a:sym typeface="Arial"/>
              </a:rPr>
              <a:t>Igienico-sanitarie relative al personale e agli ambienti</a:t>
            </a:r>
            <a:br>
              <a:rPr b="1" lang="en-US" sz="1800">
                <a:latin typeface="Arial"/>
                <a:ea typeface="Arial"/>
                <a:cs typeface="Arial"/>
                <a:sym typeface="Arial"/>
              </a:rPr>
            </a:br>
            <a:br>
              <a:rPr b="1" lang="en-US" sz="1800">
                <a:latin typeface="Arial"/>
                <a:ea typeface="Arial"/>
                <a:cs typeface="Arial"/>
                <a:sym typeface="Arial"/>
              </a:rPr>
            </a:br>
            <a:br>
              <a:rPr b="1" lang="en-US" sz="1800">
                <a:latin typeface="Arial"/>
                <a:ea typeface="Arial"/>
                <a:cs typeface="Arial"/>
                <a:sym typeface="Arial"/>
              </a:rPr>
            </a:br>
            <a:br>
              <a:rPr b="1" lang="en-US" sz="1800">
                <a:latin typeface="Arial"/>
                <a:ea typeface="Arial"/>
                <a:cs typeface="Arial"/>
                <a:sym typeface="Arial"/>
              </a:rPr>
            </a:br>
            <a:br>
              <a:rPr b="1" lang="en-US" sz="1800">
                <a:latin typeface="Arial"/>
                <a:ea typeface="Arial"/>
                <a:cs typeface="Arial"/>
                <a:sym typeface="Arial"/>
              </a:rPr>
            </a:br>
            <a:br>
              <a:rPr b="1" lang="en-US" sz="1800">
                <a:latin typeface="Arial"/>
                <a:ea typeface="Arial"/>
                <a:cs typeface="Arial"/>
                <a:sym typeface="Arial"/>
              </a:rPr>
            </a:br>
            <a:r>
              <a:rPr b="1" lang="en-US" sz="1800">
                <a:latin typeface="Arial"/>
                <a:ea typeface="Arial"/>
                <a:cs typeface="Arial"/>
                <a:sym typeface="Arial"/>
              </a:rPr>
              <a:t>Precauzioni igieniche personali</a:t>
            </a:r>
            <a:br>
              <a:rPr b="1" lang="en-US" sz="1800">
                <a:latin typeface="Arial"/>
                <a:ea typeface="Arial"/>
                <a:cs typeface="Arial"/>
                <a:sym typeface="Arial"/>
              </a:rPr>
            </a:br>
            <a:r>
              <a:rPr b="1" lang="en-US" sz="1800">
                <a:latin typeface="Arial"/>
                <a:ea typeface="Arial"/>
                <a:cs typeface="Arial"/>
                <a:sym typeface="Arial"/>
              </a:rPr>
              <a:t> </a:t>
            </a:r>
            <a:endParaRPr/>
          </a:p>
        </p:txBody>
      </p:sp>
      <p:sp>
        <p:nvSpPr>
          <p:cNvPr id="569" name="Google Shape;569;p42"/>
          <p:cNvSpPr/>
          <p:nvPr/>
        </p:nvSpPr>
        <p:spPr>
          <a:xfrm rot="5400000">
            <a:off x="2543983" y="3258715"/>
            <a:ext cx="4480560" cy="18288"/>
          </a:xfrm>
          <a:custGeom>
            <a:rect b="b" l="l" r="r" t="t"/>
            <a:pathLst>
              <a:path extrusionOk="0" fill="none" h="18288" w="448056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extrusionOk="0" h="18288" w="448056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cap="rnd" cmpd="sng" w="41275">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570" name="Google Shape;570;p42"/>
          <p:cNvSpPr txBox="1"/>
          <p:nvPr>
            <p:ph idx="1" type="body"/>
          </p:nvPr>
        </p:nvSpPr>
        <p:spPr>
          <a:xfrm>
            <a:off x="5126418" y="552091"/>
            <a:ext cx="6224335" cy="6069426"/>
          </a:xfrm>
          <a:prstGeom prst="rect">
            <a:avLst/>
          </a:prstGeom>
          <a:noFill/>
          <a:ln>
            <a:noFill/>
          </a:ln>
        </p:spPr>
        <p:txBody>
          <a:bodyPr anchorCtr="0" anchor="ctr" bIns="45700" lIns="91425" spcFirstLastPara="1" rIns="91425" wrap="square" tIns="45700">
            <a:noAutofit/>
          </a:bodyPr>
          <a:lstStyle/>
          <a:p>
            <a:pPr indent="-228600" lvl="0" marL="228600" rtl="0" algn="just">
              <a:lnSpc>
                <a:spcPct val="90000"/>
              </a:lnSpc>
              <a:spcBef>
                <a:spcPts val="0"/>
              </a:spcBef>
              <a:spcAft>
                <a:spcPts val="0"/>
              </a:spcAft>
              <a:buClr>
                <a:srgbClr val="000000"/>
              </a:buClr>
              <a:buSzPts val="2000"/>
              <a:buFont typeface="Noto Sans Symbols"/>
              <a:buChar char="⮚"/>
            </a:pPr>
            <a:r>
              <a:rPr b="1" lang="en-US" sz="2000">
                <a:solidFill>
                  <a:srgbClr val="000000"/>
                </a:solidFill>
                <a:latin typeface="Arial"/>
                <a:ea typeface="Arial"/>
                <a:cs typeface="Arial"/>
                <a:sym typeface="Arial"/>
              </a:rPr>
              <a:t>Gli studenti e tutto il personale scolastico sono invitati a portare a scuola un flaconcino di gel igienizzante e un sacchetto monouso per i fazzoletti usati.</a:t>
            </a:r>
            <a:endParaRPr/>
          </a:p>
          <a:p>
            <a:pPr indent="-228600" lvl="0" marL="228600" rtl="0" algn="just">
              <a:lnSpc>
                <a:spcPct val="90000"/>
              </a:lnSpc>
              <a:spcBef>
                <a:spcPts val="1000"/>
              </a:spcBef>
              <a:spcAft>
                <a:spcPts val="0"/>
              </a:spcAft>
              <a:buClr>
                <a:srgbClr val="000000"/>
              </a:buClr>
              <a:buSzPts val="2000"/>
              <a:buFont typeface="Noto Sans Symbols"/>
              <a:buChar char="⮚"/>
            </a:pPr>
            <a:r>
              <a:rPr b="1" lang="en-US" sz="2000">
                <a:solidFill>
                  <a:srgbClr val="000000"/>
                </a:solidFill>
                <a:latin typeface="Arial"/>
                <a:ea typeface="Arial"/>
                <a:cs typeface="Arial"/>
                <a:sym typeface="Arial"/>
              </a:rPr>
              <a:t>I cappotti e le giacche degli alunni in aula dovranno essere tenuti appesi alle spalliere delle proprie sedie </a:t>
            </a:r>
            <a:endParaRPr/>
          </a:p>
          <a:p>
            <a:pPr indent="-228600" lvl="0" marL="228600" rtl="0" algn="just">
              <a:lnSpc>
                <a:spcPct val="90000"/>
              </a:lnSpc>
              <a:spcBef>
                <a:spcPts val="1000"/>
              </a:spcBef>
              <a:spcAft>
                <a:spcPts val="0"/>
              </a:spcAft>
              <a:buClr>
                <a:srgbClr val="000000"/>
              </a:buClr>
              <a:buSzPts val="2000"/>
              <a:buFont typeface="Noto Sans Symbols"/>
              <a:buChar char="⮚"/>
            </a:pPr>
            <a:r>
              <a:rPr lang="en-US" sz="2000">
                <a:solidFill>
                  <a:srgbClr val="000000"/>
                </a:solidFill>
                <a:latin typeface="Arial"/>
                <a:ea typeface="Arial"/>
                <a:cs typeface="Arial"/>
                <a:sym typeface="Arial"/>
              </a:rPr>
              <a:t>Agli studenti </a:t>
            </a:r>
            <a:r>
              <a:rPr b="1" lang="en-US" sz="2000">
                <a:solidFill>
                  <a:srgbClr val="000000"/>
                </a:solidFill>
                <a:latin typeface="Arial"/>
                <a:ea typeface="Arial"/>
                <a:cs typeface="Arial"/>
                <a:sym typeface="Arial"/>
              </a:rPr>
              <a:t>non è consentito lo scambio di materiale didattico</a:t>
            </a:r>
            <a:r>
              <a:rPr lang="en-US" sz="2000">
                <a:solidFill>
                  <a:srgbClr val="000000"/>
                </a:solidFill>
                <a:latin typeface="Arial"/>
                <a:ea typeface="Arial"/>
                <a:cs typeface="Arial"/>
                <a:sym typeface="Arial"/>
              </a:rPr>
              <a:t> (libri, quaderni, penne, matite, attrezzature da disegno) </a:t>
            </a:r>
            <a:r>
              <a:rPr b="1" lang="en-US" sz="2000">
                <a:solidFill>
                  <a:srgbClr val="000000"/>
                </a:solidFill>
                <a:latin typeface="Arial"/>
                <a:ea typeface="Arial"/>
                <a:cs typeface="Arial"/>
                <a:sym typeface="Arial"/>
              </a:rPr>
              <a:t>né di altri effetti personali </a:t>
            </a:r>
            <a:r>
              <a:rPr lang="en-US" sz="2000">
                <a:solidFill>
                  <a:srgbClr val="000000"/>
                </a:solidFill>
                <a:latin typeface="Arial"/>
                <a:ea typeface="Arial"/>
                <a:cs typeface="Arial"/>
                <a:sym typeface="Arial"/>
              </a:rPr>
              <a:t>(denaro, dispositivi elettronici, accessori di abbigliamento, etc.) durante tutta la loro permanenza a scuola. Pertanto è necessario che gli insegnanti li invitino a valutare attentamente quali materiali didattici, dispositivi elettronici e altri effetti personali da portare giornalmente a scuola.</a:t>
            </a:r>
            <a:endParaRPr sz="2000">
              <a:solidFill>
                <a:srgbClr val="000000"/>
              </a:solidFill>
              <a:latin typeface="Arial"/>
              <a:ea typeface="Arial"/>
              <a:cs typeface="Arial"/>
              <a:sym typeface="Arial"/>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74" name="Shape 574"/>
        <p:cNvGrpSpPr/>
        <p:nvPr/>
      </p:nvGrpSpPr>
      <p:grpSpPr>
        <a:xfrm>
          <a:off x="0" y="0"/>
          <a:ext cx="0" cy="0"/>
          <a:chOff x="0" y="0"/>
          <a:chExt cx="0" cy="0"/>
        </a:xfrm>
      </p:grpSpPr>
      <p:sp>
        <p:nvSpPr>
          <p:cNvPr id="575" name="Google Shape;575;p43"/>
          <p:cNvSpPr/>
          <p:nvPr/>
        </p:nvSpPr>
        <p:spPr>
          <a:xfrm>
            <a:off x="0" y="0"/>
            <a:ext cx="12188952"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576" name="Google Shape;576;p43"/>
          <p:cNvSpPr txBox="1"/>
          <p:nvPr>
            <p:ph type="title"/>
          </p:nvPr>
        </p:nvSpPr>
        <p:spPr>
          <a:xfrm>
            <a:off x="841248" y="548640"/>
            <a:ext cx="3600860" cy="5431536"/>
          </a:xfrm>
          <a:prstGeom prst="rect">
            <a:avLst/>
          </a:prstGeom>
          <a:noFill/>
          <a:ln>
            <a:noFill/>
          </a:ln>
        </p:spPr>
        <p:txBody>
          <a:bodyPr anchorCtr="0" anchor="ctr" bIns="45700" lIns="91425" spcFirstLastPara="1" rIns="91425" wrap="square" tIns="45700">
            <a:normAutofit/>
          </a:bodyPr>
          <a:lstStyle/>
          <a:p>
            <a:pPr indent="0" lvl="0" marL="0" rtl="0" algn="r">
              <a:lnSpc>
                <a:spcPct val="90000"/>
              </a:lnSpc>
              <a:spcBef>
                <a:spcPts val="0"/>
              </a:spcBef>
              <a:spcAft>
                <a:spcPts val="0"/>
              </a:spcAft>
              <a:buClr>
                <a:schemeClr val="dk1"/>
              </a:buClr>
              <a:buSzPts val="2800"/>
              <a:buFont typeface="Calibri"/>
              <a:buNone/>
            </a:pPr>
            <a:r>
              <a:rPr b="1" lang="en-US" sz="2800"/>
              <a:t>MISURE </a:t>
            </a:r>
            <a:br>
              <a:rPr b="1" lang="en-US" sz="2800"/>
            </a:br>
            <a:r>
              <a:rPr b="1" lang="en-US" sz="2800"/>
              <a:t>CONTENITIVE E DI PREVENZIONE</a:t>
            </a:r>
            <a:br>
              <a:rPr b="1" lang="en-US" sz="2800"/>
            </a:br>
            <a:r>
              <a:rPr b="1" lang="en-US" sz="1800">
                <a:latin typeface="Arial"/>
                <a:ea typeface="Arial"/>
                <a:cs typeface="Arial"/>
                <a:sym typeface="Arial"/>
              </a:rPr>
              <a:t>Igienico-sanitarie relative al personale e agli ambienti</a:t>
            </a:r>
            <a:br>
              <a:rPr b="1" lang="en-US" sz="1800">
                <a:latin typeface="Arial"/>
                <a:ea typeface="Arial"/>
                <a:cs typeface="Arial"/>
                <a:sym typeface="Arial"/>
              </a:rPr>
            </a:br>
            <a:br>
              <a:rPr b="1" lang="en-US" sz="1800">
                <a:latin typeface="Arial"/>
                <a:ea typeface="Arial"/>
                <a:cs typeface="Arial"/>
                <a:sym typeface="Arial"/>
              </a:rPr>
            </a:br>
            <a:br>
              <a:rPr b="1" lang="en-US" sz="1800">
                <a:latin typeface="Arial"/>
                <a:ea typeface="Arial"/>
                <a:cs typeface="Arial"/>
                <a:sym typeface="Arial"/>
              </a:rPr>
            </a:br>
            <a:br>
              <a:rPr b="1" lang="en-US" sz="1800">
                <a:latin typeface="Arial"/>
                <a:ea typeface="Arial"/>
                <a:cs typeface="Arial"/>
                <a:sym typeface="Arial"/>
              </a:rPr>
            </a:br>
            <a:br>
              <a:rPr b="1" lang="en-US" sz="1800">
                <a:latin typeface="Arial"/>
                <a:ea typeface="Arial"/>
                <a:cs typeface="Arial"/>
                <a:sym typeface="Arial"/>
              </a:rPr>
            </a:br>
            <a:br>
              <a:rPr b="1" lang="en-US" sz="1800">
                <a:latin typeface="Arial"/>
                <a:ea typeface="Arial"/>
                <a:cs typeface="Arial"/>
                <a:sym typeface="Arial"/>
              </a:rPr>
            </a:br>
            <a:r>
              <a:rPr b="1" lang="en-US" sz="1800">
                <a:latin typeface="Arial"/>
                <a:ea typeface="Arial"/>
                <a:cs typeface="Arial"/>
                <a:sym typeface="Arial"/>
              </a:rPr>
              <a:t>Pulizia e sanificazione degli ambienti didattici</a:t>
            </a:r>
            <a:br>
              <a:rPr lang="en-US" sz="1800">
                <a:solidFill>
                  <a:srgbClr val="FF0000"/>
                </a:solidFill>
                <a:latin typeface="Arial"/>
                <a:ea typeface="Arial"/>
                <a:cs typeface="Arial"/>
                <a:sym typeface="Arial"/>
              </a:rPr>
            </a:br>
            <a:br>
              <a:rPr b="1" lang="en-US" sz="1800">
                <a:latin typeface="Arial"/>
                <a:ea typeface="Arial"/>
                <a:cs typeface="Arial"/>
                <a:sym typeface="Arial"/>
              </a:rPr>
            </a:br>
            <a:r>
              <a:rPr b="1" lang="en-US" sz="1800">
                <a:latin typeface="Arial"/>
                <a:ea typeface="Arial"/>
                <a:cs typeface="Arial"/>
                <a:sym typeface="Arial"/>
              </a:rPr>
              <a:t> </a:t>
            </a:r>
            <a:endParaRPr/>
          </a:p>
        </p:txBody>
      </p:sp>
      <p:sp>
        <p:nvSpPr>
          <p:cNvPr id="577" name="Google Shape;577;p43"/>
          <p:cNvSpPr/>
          <p:nvPr/>
        </p:nvSpPr>
        <p:spPr>
          <a:xfrm rot="5400000">
            <a:off x="2543983" y="3258715"/>
            <a:ext cx="4480560" cy="18288"/>
          </a:xfrm>
          <a:custGeom>
            <a:rect b="b" l="l" r="r" t="t"/>
            <a:pathLst>
              <a:path extrusionOk="0" fill="none" h="18288" w="448056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extrusionOk="0" h="18288" w="448056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cap="rnd" cmpd="sng" w="41275">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578" name="Google Shape;578;p43"/>
          <p:cNvSpPr txBox="1"/>
          <p:nvPr>
            <p:ph idx="1" type="body"/>
          </p:nvPr>
        </p:nvSpPr>
        <p:spPr>
          <a:xfrm>
            <a:off x="5126418" y="552091"/>
            <a:ext cx="6224335" cy="6069426"/>
          </a:xfrm>
          <a:prstGeom prst="rect">
            <a:avLst/>
          </a:prstGeom>
          <a:noFill/>
          <a:ln>
            <a:noFill/>
          </a:ln>
        </p:spPr>
        <p:txBody>
          <a:bodyPr anchorCtr="0" anchor="ctr" bIns="45700" lIns="91425" spcFirstLastPara="1" rIns="91425" wrap="square" tIns="45700">
            <a:noAutofit/>
          </a:bodyPr>
          <a:lstStyle/>
          <a:p>
            <a:pPr indent="0" lvl="0" marL="0" rtl="0" algn="just">
              <a:lnSpc>
                <a:spcPct val="90000"/>
              </a:lnSpc>
              <a:spcBef>
                <a:spcPts val="0"/>
              </a:spcBef>
              <a:spcAft>
                <a:spcPts val="0"/>
              </a:spcAft>
              <a:buClr>
                <a:schemeClr val="dk1"/>
              </a:buClr>
              <a:buSzPts val="1000"/>
              <a:buNone/>
            </a:pPr>
            <a:r>
              <a:t/>
            </a:r>
            <a:endParaRPr sz="1800">
              <a:solidFill>
                <a:srgbClr val="000000"/>
              </a:solidFill>
              <a:latin typeface="Arial"/>
              <a:ea typeface="Arial"/>
              <a:cs typeface="Arial"/>
              <a:sym typeface="Arial"/>
            </a:endParaRPr>
          </a:p>
          <a:p>
            <a:pPr indent="0" lvl="0" marL="0" rtl="0" algn="just">
              <a:lnSpc>
                <a:spcPct val="90000"/>
              </a:lnSpc>
              <a:spcBef>
                <a:spcPts val="1000"/>
              </a:spcBef>
              <a:spcAft>
                <a:spcPts val="0"/>
              </a:spcAft>
              <a:buClr>
                <a:schemeClr val="dk1"/>
              </a:buClr>
              <a:buSzPts val="1800"/>
              <a:buNone/>
            </a:pPr>
            <a:r>
              <a:rPr b="1" lang="en-US" sz="1800">
                <a:latin typeface="Arial"/>
                <a:ea typeface="Arial"/>
                <a:cs typeface="Arial"/>
                <a:sym typeface="Arial"/>
              </a:rPr>
              <a:t>In ogni classe si troverà il seguente materiale:</a:t>
            </a:r>
            <a:endParaRPr sz="1800">
              <a:latin typeface="Arial"/>
              <a:ea typeface="Arial"/>
              <a:cs typeface="Arial"/>
              <a:sym typeface="Arial"/>
            </a:endParaRPr>
          </a:p>
          <a:p>
            <a:pPr indent="-114300" lvl="0" marL="228600" rtl="0" algn="just">
              <a:lnSpc>
                <a:spcPct val="90000"/>
              </a:lnSpc>
              <a:spcBef>
                <a:spcPts val="1000"/>
              </a:spcBef>
              <a:spcAft>
                <a:spcPts val="0"/>
              </a:spcAft>
              <a:buClr>
                <a:schemeClr val="dk1"/>
              </a:buClr>
              <a:buSzPts val="1800"/>
              <a:buNone/>
            </a:pPr>
            <a:r>
              <a:t/>
            </a:r>
            <a:endParaRPr sz="1800">
              <a:latin typeface="Arial"/>
              <a:ea typeface="Arial"/>
              <a:cs typeface="Arial"/>
              <a:sym typeface="Arial"/>
            </a:endParaRPr>
          </a:p>
          <a:p>
            <a:pPr indent="-342900" lvl="1" marL="800100" rtl="0" algn="just">
              <a:lnSpc>
                <a:spcPct val="90000"/>
              </a:lnSpc>
              <a:spcBef>
                <a:spcPts val="500"/>
              </a:spcBef>
              <a:spcAft>
                <a:spcPts val="0"/>
              </a:spcAft>
              <a:buClr>
                <a:schemeClr val="dk1"/>
              </a:buClr>
              <a:buSzPts val="1800"/>
              <a:buFont typeface="Times New Roman"/>
              <a:buChar char="-"/>
            </a:pPr>
            <a:r>
              <a:rPr lang="en-US" sz="1800">
                <a:latin typeface="Arial"/>
                <a:ea typeface="Arial"/>
                <a:cs typeface="Arial"/>
                <a:sym typeface="Arial"/>
              </a:rPr>
              <a:t>Dispenser con gel per sanificazione mani</a:t>
            </a:r>
            <a:endParaRPr/>
          </a:p>
          <a:p>
            <a:pPr indent="-342900" lvl="1" marL="800100" rtl="0" algn="just">
              <a:lnSpc>
                <a:spcPct val="90000"/>
              </a:lnSpc>
              <a:spcBef>
                <a:spcPts val="500"/>
              </a:spcBef>
              <a:spcAft>
                <a:spcPts val="0"/>
              </a:spcAft>
              <a:buClr>
                <a:schemeClr val="dk1"/>
              </a:buClr>
              <a:buSzPts val="1800"/>
              <a:buFont typeface="Times New Roman"/>
              <a:buChar char="-"/>
            </a:pPr>
            <a:r>
              <a:rPr lang="en-US" sz="1800">
                <a:latin typeface="Arial"/>
                <a:ea typeface="Arial"/>
                <a:cs typeface="Arial"/>
                <a:sym typeface="Arial"/>
              </a:rPr>
              <a:t>carta monouso per pulizia superfici</a:t>
            </a:r>
            <a:endParaRPr/>
          </a:p>
          <a:p>
            <a:pPr indent="-342900" lvl="1" marL="800100" rtl="0" algn="just">
              <a:lnSpc>
                <a:spcPct val="90000"/>
              </a:lnSpc>
              <a:spcBef>
                <a:spcPts val="500"/>
              </a:spcBef>
              <a:spcAft>
                <a:spcPts val="0"/>
              </a:spcAft>
              <a:buClr>
                <a:schemeClr val="dk1"/>
              </a:buClr>
              <a:buSzPts val="1800"/>
              <a:buFont typeface="Times New Roman"/>
              <a:buChar char="-"/>
            </a:pPr>
            <a:r>
              <a:rPr lang="en-US" sz="1800">
                <a:latin typeface="Arial"/>
                <a:ea typeface="Arial"/>
                <a:cs typeface="Arial"/>
                <a:sym typeface="Arial"/>
              </a:rPr>
              <a:t>Detersivo disinfettante per pulizia superfici (che il docente potrà usare per disinfettare la cattedra)</a:t>
            </a:r>
            <a:endParaRPr/>
          </a:p>
          <a:p>
            <a:pPr indent="-342900" lvl="1" marL="800100" rtl="0" algn="just">
              <a:lnSpc>
                <a:spcPct val="90000"/>
              </a:lnSpc>
              <a:spcBef>
                <a:spcPts val="500"/>
              </a:spcBef>
              <a:spcAft>
                <a:spcPts val="0"/>
              </a:spcAft>
              <a:buClr>
                <a:schemeClr val="dk1"/>
              </a:buClr>
              <a:buSzPts val="1800"/>
              <a:buFont typeface="Times New Roman"/>
              <a:buChar char="-"/>
            </a:pPr>
            <a:r>
              <a:rPr lang="en-US" sz="1800">
                <a:latin typeface="Arial"/>
                <a:ea typeface="Arial"/>
                <a:cs typeface="Arial"/>
                <a:sym typeface="Arial"/>
              </a:rPr>
              <a:t>Un cestino per i rifiuti indifferenziati</a:t>
            </a:r>
            <a:endParaRPr/>
          </a:p>
          <a:p>
            <a:pPr indent="-342900" lvl="1" marL="800100" rtl="0" algn="just">
              <a:lnSpc>
                <a:spcPct val="90000"/>
              </a:lnSpc>
              <a:spcBef>
                <a:spcPts val="500"/>
              </a:spcBef>
              <a:spcAft>
                <a:spcPts val="0"/>
              </a:spcAft>
              <a:buClr>
                <a:schemeClr val="dk1"/>
              </a:buClr>
              <a:buSzPts val="1800"/>
              <a:buFont typeface="Times New Roman"/>
              <a:buChar char="-"/>
            </a:pPr>
            <a:r>
              <a:rPr lang="en-US" sz="1800">
                <a:latin typeface="Arial"/>
                <a:ea typeface="Arial"/>
                <a:cs typeface="Arial"/>
                <a:sym typeface="Arial"/>
              </a:rPr>
              <a:t>Cestini per lattine/plastica e carta</a:t>
            </a:r>
            <a:endParaRPr/>
          </a:p>
          <a:p>
            <a:pPr indent="-228600" lvl="0" marL="342900" rtl="0" algn="just">
              <a:lnSpc>
                <a:spcPct val="90000"/>
              </a:lnSpc>
              <a:spcBef>
                <a:spcPts val="1000"/>
              </a:spcBef>
              <a:spcAft>
                <a:spcPts val="0"/>
              </a:spcAft>
              <a:buClr>
                <a:schemeClr val="dk1"/>
              </a:buClr>
              <a:buSzPts val="1800"/>
              <a:buFont typeface="Times New Roman"/>
              <a:buNone/>
            </a:pPr>
            <a:r>
              <a:t/>
            </a:r>
            <a:endParaRPr sz="1800">
              <a:latin typeface="Arial"/>
              <a:ea typeface="Arial"/>
              <a:cs typeface="Arial"/>
              <a:sym typeface="Arial"/>
            </a:endParaRPr>
          </a:p>
          <a:p>
            <a:pPr indent="-228600" lvl="0" marL="342900" rtl="0" algn="just">
              <a:lnSpc>
                <a:spcPct val="90000"/>
              </a:lnSpc>
              <a:spcBef>
                <a:spcPts val="1000"/>
              </a:spcBef>
              <a:spcAft>
                <a:spcPts val="0"/>
              </a:spcAft>
              <a:buClr>
                <a:schemeClr val="dk1"/>
              </a:buClr>
              <a:buSzPts val="1800"/>
              <a:buFont typeface="Times New Roman"/>
              <a:buNone/>
            </a:pPr>
            <a:r>
              <a:t/>
            </a:r>
            <a:endParaRPr sz="1800">
              <a:latin typeface="Arial"/>
              <a:ea typeface="Arial"/>
              <a:cs typeface="Arial"/>
              <a:sym typeface="Arial"/>
            </a:endParaRPr>
          </a:p>
          <a:p>
            <a:pPr indent="0" lvl="0" marL="0" rtl="0" algn="just">
              <a:lnSpc>
                <a:spcPct val="90000"/>
              </a:lnSpc>
              <a:spcBef>
                <a:spcPts val="1000"/>
              </a:spcBef>
              <a:spcAft>
                <a:spcPts val="0"/>
              </a:spcAft>
              <a:buClr>
                <a:schemeClr val="dk1"/>
              </a:buClr>
              <a:buSzPts val="1800"/>
              <a:buNone/>
            </a:pPr>
            <a:r>
              <a:t/>
            </a:r>
            <a:endParaRPr sz="1800">
              <a:latin typeface="Arial"/>
              <a:ea typeface="Arial"/>
              <a:cs typeface="Arial"/>
              <a:sym typeface="Arial"/>
            </a:endParaRPr>
          </a:p>
          <a:p>
            <a:pPr indent="0" lvl="0" marL="0" rtl="0" algn="just">
              <a:lnSpc>
                <a:spcPct val="90000"/>
              </a:lnSpc>
              <a:spcBef>
                <a:spcPts val="1000"/>
              </a:spcBef>
              <a:spcAft>
                <a:spcPts val="0"/>
              </a:spcAft>
              <a:buClr>
                <a:srgbClr val="000000"/>
              </a:buClr>
              <a:buSzPts val="1800"/>
              <a:buNone/>
            </a:pPr>
            <a:r>
              <a:rPr lang="en-US" sz="1800">
                <a:solidFill>
                  <a:srgbClr val="000000"/>
                </a:solidFill>
                <a:latin typeface="Arial"/>
                <a:ea typeface="Arial"/>
                <a:cs typeface="Arial"/>
                <a:sym typeface="Arial"/>
              </a:rPr>
              <a:t>Le collaboratrici e i collaboratori scolastici assicurano la pulizia giornaliera e la sanificazione periodica dei locali, degli ambienti, delle postazioni di lavoro e delle aree comuni.</a:t>
            </a:r>
            <a:endParaRPr/>
          </a:p>
          <a:p>
            <a:pPr indent="0" lvl="0" marL="0" rtl="0" algn="just">
              <a:lnSpc>
                <a:spcPct val="90000"/>
              </a:lnSpc>
              <a:spcBef>
                <a:spcPts val="1000"/>
              </a:spcBef>
              <a:spcAft>
                <a:spcPts val="0"/>
              </a:spcAft>
              <a:buClr>
                <a:schemeClr val="dk1"/>
              </a:buClr>
              <a:buSzPts val="1800"/>
              <a:buNone/>
            </a:pPr>
            <a:r>
              <a:t/>
            </a:r>
            <a:endParaRPr sz="1800">
              <a:latin typeface="Arial"/>
              <a:ea typeface="Arial"/>
              <a:cs typeface="Arial"/>
              <a:sym typeface="Arial"/>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82" name="Shape 582"/>
        <p:cNvGrpSpPr/>
        <p:nvPr/>
      </p:nvGrpSpPr>
      <p:grpSpPr>
        <a:xfrm>
          <a:off x="0" y="0"/>
          <a:ext cx="0" cy="0"/>
          <a:chOff x="0" y="0"/>
          <a:chExt cx="0" cy="0"/>
        </a:xfrm>
      </p:grpSpPr>
      <p:sp>
        <p:nvSpPr>
          <p:cNvPr id="583" name="Google Shape;583;p44"/>
          <p:cNvSpPr/>
          <p:nvPr/>
        </p:nvSpPr>
        <p:spPr>
          <a:xfrm>
            <a:off x="0" y="0"/>
            <a:ext cx="12188952"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584" name="Google Shape;584;p44"/>
          <p:cNvSpPr/>
          <p:nvPr/>
        </p:nvSpPr>
        <p:spPr>
          <a:xfrm>
            <a:off x="-1" y="1"/>
            <a:ext cx="606972" cy="3233984"/>
          </a:xfrm>
          <a:prstGeom prst="rect">
            <a:avLst/>
          </a:prstGeom>
          <a:solidFill>
            <a:srgbClr val="26262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585" name="Google Shape;585;p44"/>
          <p:cNvSpPr/>
          <p:nvPr/>
        </p:nvSpPr>
        <p:spPr>
          <a:xfrm>
            <a:off x="-1" y="3233984"/>
            <a:ext cx="606972" cy="3624015"/>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586" name="Google Shape;586;p44"/>
          <p:cNvSpPr/>
          <p:nvPr/>
        </p:nvSpPr>
        <p:spPr>
          <a:xfrm>
            <a:off x="606967" y="-1"/>
            <a:ext cx="5038344" cy="6857999"/>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587" name="Google Shape;587;p44"/>
          <p:cNvSpPr txBox="1"/>
          <p:nvPr>
            <p:ph type="title"/>
          </p:nvPr>
        </p:nvSpPr>
        <p:spPr>
          <a:xfrm>
            <a:off x="1166650" y="1332952"/>
            <a:ext cx="3926898" cy="3921176"/>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3600"/>
              <a:buFont typeface="Calibri"/>
              <a:buNone/>
            </a:pPr>
            <a:r>
              <a:rPr b="1" lang="en-US" sz="3600"/>
              <a:t>EVACUAZIONE</a:t>
            </a:r>
            <a:br>
              <a:rPr b="1" lang="en-US" sz="1800"/>
            </a:br>
            <a:br>
              <a:rPr b="1" lang="en-US" sz="1800">
                <a:latin typeface="Arial"/>
                <a:ea typeface="Arial"/>
                <a:cs typeface="Arial"/>
                <a:sym typeface="Arial"/>
              </a:rPr>
            </a:br>
            <a:br>
              <a:rPr b="1" lang="en-US" sz="1800">
                <a:latin typeface="Arial"/>
                <a:ea typeface="Arial"/>
                <a:cs typeface="Arial"/>
                <a:sym typeface="Arial"/>
              </a:rPr>
            </a:br>
            <a:br>
              <a:rPr b="1" lang="en-US" sz="1800">
                <a:latin typeface="Arial"/>
                <a:ea typeface="Arial"/>
                <a:cs typeface="Arial"/>
                <a:sym typeface="Arial"/>
              </a:rPr>
            </a:br>
            <a:br>
              <a:rPr b="1" lang="en-US" sz="1800">
                <a:latin typeface="Arial"/>
                <a:ea typeface="Arial"/>
                <a:cs typeface="Arial"/>
                <a:sym typeface="Arial"/>
              </a:rPr>
            </a:br>
            <a:br>
              <a:rPr b="1" lang="en-US" sz="1800">
                <a:latin typeface="Arial"/>
                <a:ea typeface="Arial"/>
                <a:cs typeface="Arial"/>
                <a:sym typeface="Arial"/>
              </a:rPr>
            </a:br>
            <a:br>
              <a:rPr lang="en-US" sz="1800">
                <a:latin typeface="Arial"/>
                <a:ea typeface="Arial"/>
                <a:cs typeface="Arial"/>
                <a:sym typeface="Arial"/>
              </a:rPr>
            </a:br>
            <a:br>
              <a:rPr b="1" lang="en-US" sz="1800">
                <a:latin typeface="Arial"/>
                <a:ea typeface="Arial"/>
                <a:cs typeface="Arial"/>
                <a:sym typeface="Arial"/>
              </a:rPr>
            </a:br>
            <a:r>
              <a:rPr b="1" lang="en-US" sz="1800">
                <a:latin typeface="Arial"/>
                <a:ea typeface="Arial"/>
                <a:cs typeface="Arial"/>
                <a:sym typeface="Arial"/>
              </a:rPr>
              <a:t> </a:t>
            </a:r>
            <a:endParaRPr/>
          </a:p>
        </p:txBody>
      </p:sp>
      <p:grpSp>
        <p:nvGrpSpPr>
          <p:cNvPr id="588" name="Google Shape;588;p44"/>
          <p:cNvGrpSpPr/>
          <p:nvPr/>
        </p:nvGrpSpPr>
        <p:grpSpPr>
          <a:xfrm>
            <a:off x="1188720" y="73152"/>
            <a:ext cx="1178966" cy="232963"/>
            <a:chOff x="5422392" y="64008"/>
            <a:chExt cx="1178966" cy="232963"/>
          </a:xfrm>
        </p:grpSpPr>
        <p:sp>
          <p:nvSpPr>
            <p:cNvPr id="589" name="Google Shape;589;p44"/>
            <p:cNvSpPr/>
            <p:nvPr/>
          </p:nvSpPr>
          <p:spPr>
            <a:xfrm>
              <a:off x="5922213" y="64008"/>
              <a:ext cx="54368" cy="59227"/>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590" name="Google Shape;590;p44"/>
            <p:cNvSpPr/>
            <p:nvPr/>
          </p:nvSpPr>
          <p:spPr>
            <a:xfrm>
              <a:off x="5922213" y="237744"/>
              <a:ext cx="54368" cy="59227"/>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591" name="Google Shape;591;p44"/>
            <p:cNvSpPr/>
            <p:nvPr/>
          </p:nvSpPr>
          <p:spPr>
            <a:xfrm>
              <a:off x="5797258" y="64008"/>
              <a:ext cx="54368" cy="59227"/>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592" name="Google Shape;592;p44"/>
            <p:cNvSpPr/>
            <p:nvPr/>
          </p:nvSpPr>
          <p:spPr>
            <a:xfrm>
              <a:off x="5797258" y="237744"/>
              <a:ext cx="54368" cy="59227"/>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593" name="Google Shape;593;p44"/>
            <p:cNvSpPr/>
            <p:nvPr/>
          </p:nvSpPr>
          <p:spPr>
            <a:xfrm>
              <a:off x="5672303" y="64008"/>
              <a:ext cx="54368" cy="59227"/>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594" name="Google Shape;594;p44"/>
            <p:cNvSpPr/>
            <p:nvPr/>
          </p:nvSpPr>
          <p:spPr>
            <a:xfrm>
              <a:off x="5672303" y="237744"/>
              <a:ext cx="54368" cy="59227"/>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595" name="Google Shape;595;p44"/>
            <p:cNvSpPr/>
            <p:nvPr/>
          </p:nvSpPr>
          <p:spPr>
            <a:xfrm>
              <a:off x="5547347" y="64008"/>
              <a:ext cx="54368" cy="59227"/>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596" name="Google Shape;596;p44"/>
            <p:cNvSpPr/>
            <p:nvPr/>
          </p:nvSpPr>
          <p:spPr>
            <a:xfrm>
              <a:off x="5547347" y="237744"/>
              <a:ext cx="54368" cy="59227"/>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597" name="Google Shape;597;p44"/>
            <p:cNvSpPr/>
            <p:nvPr/>
          </p:nvSpPr>
          <p:spPr>
            <a:xfrm>
              <a:off x="5422392" y="64008"/>
              <a:ext cx="54368" cy="59227"/>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598" name="Google Shape;598;p44"/>
            <p:cNvSpPr/>
            <p:nvPr/>
          </p:nvSpPr>
          <p:spPr>
            <a:xfrm>
              <a:off x="5422392" y="237744"/>
              <a:ext cx="54368" cy="59227"/>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599" name="Google Shape;599;p44"/>
            <p:cNvSpPr/>
            <p:nvPr/>
          </p:nvSpPr>
          <p:spPr>
            <a:xfrm>
              <a:off x="6546990" y="64008"/>
              <a:ext cx="54368" cy="59227"/>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600" name="Google Shape;600;p44"/>
            <p:cNvSpPr/>
            <p:nvPr/>
          </p:nvSpPr>
          <p:spPr>
            <a:xfrm>
              <a:off x="6546990" y="237744"/>
              <a:ext cx="54368" cy="59227"/>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601" name="Google Shape;601;p44"/>
            <p:cNvSpPr/>
            <p:nvPr/>
          </p:nvSpPr>
          <p:spPr>
            <a:xfrm>
              <a:off x="6422035" y="64008"/>
              <a:ext cx="54368" cy="59227"/>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602" name="Google Shape;602;p44"/>
            <p:cNvSpPr/>
            <p:nvPr/>
          </p:nvSpPr>
          <p:spPr>
            <a:xfrm>
              <a:off x="6422035" y="237744"/>
              <a:ext cx="54368" cy="59227"/>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603" name="Google Shape;603;p44"/>
            <p:cNvSpPr/>
            <p:nvPr/>
          </p:nvSpPr>
          <p:spPr>
            <a:xfrm>
              <a:off x="6297080" y="64008"/>
              <a:ext cx="54368" cy="59227"/>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604" name="Google Shape;604;p44"/>
            <p:cNvSpPr/>
            <p:nvPr/>
          </p:nvSpPr>
          <p:spPr>
            <a:xfrm>
              <a:off x="6297080" y="237744"/>
              <a:ext cx="54368" cy="59227"/>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605" name="Google Shape;605;p44"/>
            <p:cNvSpPr/>
            <p:nvPr/>
          </p:nvSpPr>
          <p:spPr>
            <a:xfrm>
              <a:off x="6172124" y="64008"/>
              <a:ext cx="54368" cy="59227"/>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606" name="Google Shape;606;p44"/>
            <p:cNvSpPr/>
            <p:nvPr/>
          </p:nvSpPr>
          <p:spPr>
            <a:xfrm>
              <a:off x="6172124" y="237744"/>
              <a:ext cx="54368" cy="59227"/>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607" name="Google Shape;607;p44"/>
            <p:cNvSpPr/>
            <p:nvPr/>
          </p:nvSpPr>
          <p:spPr>
            <a:xfrm>
              <a:off x="6047169" y="64008"/>
              <a:ext cx="54368" cy="59227"/>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608" name="Google Shape;608;p44"/>
            <p:cNvSpPr/>
            <p:nvPr/>
          </p:nvSpPr>
          <p:spPr>
            <a:xfrm>
              <a:off x="6047169" y="237744"/>
              <a:ext cx="54368" cy="59227"/>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grpSp>
      <p:sp>
        <p:nvSpPr>
          <p:cNvPr id="609" name="Google Shape;609;p44"/>
          <p:cNvSpPr txBox="1"/>
          <p:nvPr>
            <p:ph idx="1" type="body"/>
          </p:nvPr>
        </p:nvSpPr>
        <p:spPr>
          <a:xfrm>
            <a:off x="6421120" y="499833"/>
            <a:ext cx="5100320" cy="5581226"/>
          </a:xfrm>
          <a:prstGeom prst="rect">
            <a:avLst/>
          </a:prstGeom>
          <a:noFill/>
          <a:ln>
            <a:noFill/>
          </a:ln>
        </p:spPr>
        <p:txBody>
          <a:bodyPr anchorCtr="0" anchor="ctr" bIns="45700" lIns="91425" spcFirstLastPara="1" rIns="91425" wrap="square" tIns="45700">
            <a:normAutofit lnSpcReduction="10000"/>
          </a:bodyPr>
          <a:lstStyle/>
          <a:p>
            <a:pPr indent="0" lvl="0" marL="0" rtl="0" algn="l">
              <a:lnSpc>
                <a:spcPct val="90000"/>
              </a:lnSpc>
              <a:spcBef>
                <a:spcPts val="0"/>
              </a:spcBef>
              <a:spcAft>
                <a:spcPts val="0"/>
              </a:spcAft>
              <a:buClr>
                <a:schemeClr val="dk1"/>
              </a:buClr>
              <a:buSzPts val="1000"/>
              <a:buNone/>
            </a:pPr>
            <a:r>
              <a:t/>
            </a:r>
            <a:endParaRPr sz="1700">
              <a:latin typeface="Arial"/>
              <a:ea typeface="Arial"/>
              <a:cs typeface="Arial"/>
              <a:sym typeface="Arial"/>
            </a:endParaRPr>
          </a:p>
          <a:p>
            <a:pPr indent="0" lvl="0" marL="0" rtl="0" algn="l">
              <a:lnSpc>
                <a:spcPct val="90000"/>
              </a:lnSpc>
              <a:spcBef>
                <a:spcPts val="1000"/>
              </a:spcBef>
              <a:spcAft>
                <a:spcPts val="0"/>
              </a:spcAft>
              <a:buClr>
                <a:schemeClr val="dk1"/>
              </a:buClr>
              <a:buSzPts val="2800"/>
              <a:buNone/>
            </a:pPr>
            <a:r>
              <a:rPr lang="en-US">
                <a:latin typeface="Arial"/>
                <a:ea typeface="Arial"/>
                <a:cs typeface="Arial"/>
                <a:sym typeface="Arial"/>
              </a:rPr>
              <a:t>Nel caso si renda necessario evacuare una sede scolastica, fermo restando quanto previsto dal Piano di evacuazione, tutte le persone </a:t>
            </a:r>
            <a:r>
              <a:rPr b="1" lang="en-US">
                <a:latin typeface="Arial"/>
                <a:ea typeface="Arial"/>
                <a:cs typeface="Arial"/>
                <a:sym typeface="Arial"/>
              </a:rPr>
              <a:t>presenti dovranno uscire dall’edificio indossando la mascherina e mantenendo la distanza di almeno 1 metro </a:t>
            </a:r>
            <a:r>
              <a:rPr lang="en-US">
                <a:latin typeface="Arial"/>
                <a:ea typeface="Arial"/>
                <a:cs typeface="Arial"/>
                <a:sym typeface="Arial"/>
              </a:rPr>
              <a:t>da ogni altra persona, sia lungo i percorsi d’esodo interni che esterni, nonché al punto di ritrovo. </a:t>
            </a:r>
            <a:br>
              <a:rPr lang="en-US" sz="1800">
                <a:latin typeface="Arial"/>
                <a:ea typeface="Arial"/>
                <a:cs typeface="Arial"/>
                <a:sym typeface="Arial"/>
              </a:rPr>
            </a:br>
            <a:endParaRPr sz="1700">
              <a:latin typeface="Arial"/>
              <a:ea typeface="Arial"/>
              <a:cs typeface="Arial"/>
              <a:sym typeface="Arial"/>
            </a:endParaRP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613" name="Shape 613"/>
        <p:cNvGrpSpPr/>
        <p:nvPr/>
      </p:nvGrpSpPr>
      <p:grpSpPr>
        <a:xfrm>
          <a:off x="0" y="0"/>
          <a:ext cx="0" cy="0"/>
          <a:chOff x="0" y="0"/>
          <a:chExt cx="0" cy="0"/>
        </a:xfrm>
      </p:grpSpPr>
      <p:sp>
        <p:nvSpPr>
          <p:cNvPr id="614" name="Google Shape;614;p45"/>
          <p:cNvSpPr/>
          <p:nvPr/>
        </p:nvSpPr>
        <p:spPr>
          <a:xfrm>
            <a:off x="0" y="0"/>
            <a:ext cx="12188952"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615" name="Google Shape;615;p45"/>
          <p:cNvSpPr/>
          <p:nvPr/>
        </p:nvSpPr>
        <p:spPr>
          <a:xfrm>
            <a:off x="-1" y="1"/>
            <a:ext cx="606972" cy="3233984"/>
          </a:xfrm>
          <a:prstGeom prst="rect">
            <a:avLst/>
          </a:prstGeom>
          <a:solidFill>
            <a:srgbClr val="26262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616" name="Google Shape;616;p45"/>
          <p:cNvSpPr/>
          <p:nvPr/>
        </p:nvSpPr>
        <p:spPr>
          <a:xfrm>
            <a:off x="-1" y="3233984"/>
            <a:ext cx="606972" cy="3624015"/>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617" name="Google Shape;617;p45"/>
          <p:cNvSpPr/>
          <p:nvPr/>
        </p:nvSpPr>
        <p:spPr>
          <a:xfrm>
            <a:off x="606967" y="-1"/>
            <a:ext cx="5038344" cy="6857999"/>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618" name="Google Shape;618;p45"/>
          <p:cNvSpPr txBox="1"/>
          <p:nvPr>
            <p:ph type="title"/>
          </p:nvPr>
        </p:nvSpPr>
        <p:spPr>
          <a:xfrm>
            <a:off x="1166650" y="1332952"/>
            <a:ext cx="3926898" cy="3921176"/>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00000"/>
              <a:buFont typeface="Calibri"/>
              <a:buNone/>
            </a:pPr>
            <a:r>
              <a:rPr b="1" lang="en-US" sz="3600"/>
              <a:t>SUPPORTO PSICOLOGICO, PEDAGOGICO-EDUCATIVO</a:t>
            </a:r>
            <a:br>
              <a:rPr b="1" lang="en-US" sz="1800"/>
            </a:br>
            <a:br>
              <a:rPr b="1" lang="en-US" sz="1800"/>
            </a:br>
            <a:br>
              <a:rPr b="1" lang="en-US" sz="1800">
                <a:latin typeface="Arial"/>
                <a:ea typeface="Arial"/>
                <a:cs typeface="Arial"/>
                <a:sym typeface="Arial"/>
              </a:rPr>
            </a:br>
            <a:br>
              <a:rPr b="1" lang="en-US" sz="1800">
                <a:latin typeface="Arial"/>
                <a:ea typeface="Arial"/>
                <a:cs typeface="Arial"/>
                <a:sym typeface="Arial"/>
              </a:rPr>
            </a:br>
            <a:br>
              <a:rPr b="1" lang="en-US" sz="1800">
                <a:latin typeface="Arial"/>
                <a:ea typeface="Arial"/>
                <a:cs typeface="Arial"/>
                <a:sym typeface="Arial"/>
              </a:rPr>
            </a:br>
            <a:br>
              <a:rPr b="1" lang="en-US" sz="1800">
                <a:latin typeface="Arial"/>
                <a:ea typeface="Arial"/>
                <a:cs typeface="Arial"/>
                <a:sym typeface="Arial"/>
              </a:rPr>
            </a:br>
            <a:br>
              <a:rPr b="1" lang="en-US" sz="1800">
                <a:latin typeface="Arial"/>
                <a:ea typeface="Arial"/>
                <a:cs typeface="Arial"/>
                <a:sym typeface="Arial"/>
              </a:rPr>
            </a:br>
            <a:br>
              <a:rPr lang="en-US" sz="1800">
                <a:latin typeface="Arial"/>
                <a:ea typeface="Arial"/>
                <a:cs typeface="Arial"/>
                <a:sym typeface="Arial"/>
              </a:rPr>
            </a:br>
            <a:br>
              <a:rPr b="1" lang="en-US" sz="1800">
                <a:latin typeface="Arial"/>
                <a:ea typeface="Arial"/>
                <a:cs typeface="Arial"/>
                <a:sym typeface="Arial"/>
              </a:rPr>
            </a:br>
            <a:r>
              <a:rPr b="1" lang="en-US" sz="1800">
                <a:latin typeface="Arial"/>
                <a:ea typeface="Arial"/>
                <a:cs typeface="Arial"/>
                <a:sym typeface="Arial"/>
              </a:rPr>
              <a:t> </a:t>
            </a:r>
            <a:endParaRPr/>
          </a:p>
        </p:txBody>
      </p:sp>
      <p:grpSp>
        <p:nvGrpSpPr>
          <p:cNvPr id="619" name="Google Shape;619;p45"/>
          <p:cNvGrpSpPr/>
          <p:nvPr/>
        </p:nvGrpSpPr>
        <p:grpSpPr>
          <a:xfrm>
            <a:off x="1188720" y="73152"/>
            <a:ext cx="1178966" cy="232963"/>
            <a:chOff x="5422392" y="64008"/>
            <a:chExt cx="1178966" cy="232963"/>
          </a:xfrm>
        </p:grpSpPr>
        <p:sp>
          <p:nvSpPr>
            <p:cNvPr id="620" name="Google Shape;620;p45"/>
            <p:cNvSpPr/>
            <p:nvPr/>
          </p:nvSpPr>
          <p:spPr>
            <a:xfrm>
              <a:off x="5922213" y="64008"/>
              <a:ext cx="54368" cy="59227"/>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621" name="Google Shape;621;p45"/>
            <p:cNvSpPr/>
            <p:nvPr/>
          </p:nvSpPr>
          <p:spPr>
            <a:xfrm>
              <a:off x="5922213" y="237744"/>
              <a:ext cx="54368" cy="59227"/>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622" name="Google Shape;622;p45"/>
            <p:cNvSpPr/>
            <p:nvPr/>
          </p:nvSpPr>
          <p:spPr>
            <a:xfrm>
              <a:off x="5797258" y="64008"/>
              <a:ext cx="54368" cy="59227"/>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623" name="Google Shape;623;p45"/>
            <p:cNvSpPr/>
            <p:nvPr/>
          </p:nvSpPr>
          <p:spPr>
            <a:xfrm>
              <a:off x="5797258" y="237744"/>
              <a:ext cx="54368" cy="59227"/>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624" name="Google Shape;624;p45"/>
            <p:cNvSpPr/>
            <p:nvPr/>
          </p:nvSpPr>
          <p:spPr>
            <a:xfrm>
              <a:off x="5672303" y="64008"/>
              <a:ext cx="54368" cy="59227"/>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625" name="Google Shape;625;p45"/>
            <p:cNvSpPr/>
            <p:nvPr/>
          </p:nvSpPr>
          <p:spPr>
            <a:xfrm>
              <a:off x="5672303" y="237744"/>
              <a:ext cx="54368" cy="59227"/>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626" name="Google Shape;626;p45"/>
            <p:cNvSpPr/>
            <p:nvPr/>
          </p:nvSpPr>
          <p:spPr>
            <a:xfrm>
              <a:off x="5547347" y="64008"/>
              <a:ext cx="54368" cy="59227"/>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627" name="Google Shape;627;p45"/>
            <p:cNvSpPr/>
            <p:nvPr/>
          </p:nvSpPr>
          <p:spPr>
            <a:xfrm>
              <a:off x="5547347" y="237744"/>
              <a:ext cx="54368" cy="59227"/>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628" name="Google Shape;628;p45"/>
            <p:cNvSpPr/>
            <p:nvPr/>
          </p:nvSpPr>
          <p:spPr>
            <a:xfrm>
              <a:off x="5422392" y="64008"/>
              <a:ext cx="54368" cy="59227"/>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629" name="Google Shape;629;p45"/>
            <p:cNvSpPr/>
            <p:nvPr/>
          </p:nvSpPr>
          <p:spPr>
            <a:xfrm>
              <a:off x="5422392" y="237744"/>
              <a:ext cx="54368" cy="59227"/>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630" name="Google Shape;630;p45"/>
            <p:cNvSpPr/>
            <p:nvPr/>
          </p:nvSpPr>
          <p:spPr>
            <a:xfrm>
              <a:off x="6546990" y="64008"/>
              <a:ext cx="54368" cy="59227"/>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631" name="Google Shape;631;p45"/>
            <p:cNvSpPr/>
            <p:nvPr/>
          </p:nvSpPr>
          <p:spPr>
            <a:xfrm>
              <a:off x="6546990" y="237744"/>
              <a:ext cx="54368" cy="59227"/>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632" name="Google Shape;632;p45"/>
            <p:cNvSpPr/>
            <p:nvPr/>
          </p:nvSpPr>
          <p:spPr>
            <a:xfrm>
              <a:off x="6422035" y="64008"/>
              <a:ext cx="54368" cy="59227"/>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633" name="Google Shape;633;p45"/>
            <p:cNvSpPr/>
            <p:nvPr/>
          </p:nvSpPr>
          <p:spPr>
            <a:xfrm>
              <a:off x="6422035" y="237744"/>
              <a:ext cx="54368" cy="59227"/>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634" name="Google Shape;634;p45"/>
            <p:cNvSpPr/>
            <p:nvPr/>
          </p:nvSpPr>
          <p:spPr>
            <a:xfrm>
              <a:off x="6297080" y="64008"/>
              <a:ext cx="54368" cy="59227"/>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635" name="Google Shape;635;p45"/>
            <p:cNvSpPr/>
            <p:nvPr/>
          </p:nvSpPr>
          <p:spPr>
            <a:xfrm>
              <a:off x="6297080" y="237744"/>
              <a:ext cx="54368" cy="59227"/>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636" name="Google Shape;636;p45"/>
            <p:cNvSpPr/>
            <p:nvPr/>
          </p:nvSpPr>
          <p:spPr>
            <a:xfrm>
              <a:off x="6172124" y="64008"/>
              <a:ext cx="54368" cy="59227"/>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637" name="Google Shape;637;p45"/>
            <p:cNvSpPr/>
            <p:nvPr/>
          </p:nvSpPr>
          <p:spPr>
            <a:xfrm>
              <a:off x="6172124" y="237744"/>
              <a:ext cx="54368" cy="59227"/>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638" name="Google Shape;638;p45"/>
            <p:cNvSpPr/>
            <p:nvPr/>
          </p:nvSpPr>
          <p:spPr>
            <a:xfrm>
              <a:off x="6047169" y="64008"/>
              <a:ext cx="54368" cy="59227"/>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639" name="Google Shape;639;p45"/>
            <p:cNvSpPr/>
            <p:nvPr/>
          </p:nvSpPr>
          <p:spPr>
            <a:xfrm>
              <a:off x="6047169" y="237744"/>
              <a:ext cx="54368" cy="59227"/>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grpSp>
      <p:sp>
        <p:nvSpPr>
          <p:cNvPr id="640" name="Google Shape;640;p45"/>
          <p:cNvSpPr txBox="1"/>
          <p:nvPr>
            <p:ph idx="1" type="body"/>
          </p:nvPr>
        </p:nvSpPr>
        <p:spPr>
          <a:xfrm>
            <a:off x="6421120" y="499833"/>
            <a:ext cx="5100320" cy="5581226"/>
          </a:xfrm>
          <a:prstGeom prst="rect">
            <a:avLst/>
          </a:prstGeom>
          <a:noFill/>
          <a:ln>
            <a:noFill/>
          </a:ln>
        </p:spPr>
        <p:txBody>
          <a:bodyPr anchorCtr="0" anchor="ctr" bIns="45700" lIns="91425" spcFirstLastPara="1" rIns="91425" wrap="square" tIns="45700">
            <a:normAutofit lnSpcReduction="10000"/>
          </a:bodyPr>
          <a:lstStyle/>
          <a:p>
            <a:pPr indent="0" lvl="0" marL="0" rtl="0" algn="l">
              <a:lnSpc>
                <a:spcPct val="90000"/>
              </a:lnSpc>
              <a:spcBef>
                <a:spcPts val="0"/>
              </a:spcBef>
              <a:spcAft>
                <a:spcPts val="0"/>
              </a:spcAft>
              <a:buClr>
                <a:schemeClr val="dk1"/>
              </a:buClr>
              <a:buSzPts val="1000"/>
              <a:buNone/>
            </a:pPr>
            <a:r>
              <a:t/>
            </a:r>
            <a:endParaRPr sz="1700">
              <a:latin typeface="Arial"/>
              <a:ea typeface="Arial"/>
              <a:cs typeface="Arial"/>
              <a:sym typeface="Arial"/>
            </a:endParaRPr>
          </a:p>
          <a:p>
            <a:pPr indent="0" lvl="0" marL="0" rtl="0" algn="l">
              <a:lnSpc>
                <a:spcPct val="90000"/>
              </a:lnSpc>
              <a:spcBef>
                <a:spcPts val="1000"/>
              </a:spcBef>
              <a:spcAft>
                <a:spcPts val="0"/>
              </a:spcAft>
              <a:buClr>
                <a:schemeClr val="dk1"/>
              </a:buClr>
              <a:buSzPts val="2800"/>
              <a:buNone/>
            </a:pPr>
            <a:r>
              <a:rPr lang="en-US">
                <a:latin typeface="Arial"/>
                <a:ea typeface="Arial"/>
                <a:cs typeface="Arial"/>
                <a:sym typeface="Arial"/>
              </a:rPr>
              <a:t>Si promuove </a:t>
            </a:r>
            <a:r>
              <a:rPr b="1" lang="en-US">
                <a:latin typeface="Arial"/>
                <a:ea typeface="Arial"/>
                <a:cs typeface="Arial"/>
                <a:sym typeface="Arial"/>
              </a:rPr>
              <a:t>l’attivazione di sportelli di ascolto e sostegno psicologico e pedagogico-educativo</a:t>
            </a:r>
            <a:r>
              <a:rPr lang="en-US">
                <a:latin typeface="Arial"/>
                <a:ea typeface="Arial"/>
                <a:cs typeface="Arial"/>
                <a:sym typeface="Arial"/>
              </a:rPr>
              <a:t> per personale scolastico e studenti al fine di  fronteggiare situazioni di insicurezza, stress, ansia  timore di contagio, rientro al lavoro in “presenza”, difficoltà di concentrazione, recupero della socialità,, situazione di isolamento vissuta.</a:t>
            </a:r>
            <a:br>
              <a:rPr lang="en-US">
                <a:latin typeface="Arial"/>
                <a:ea typeface="Arial"/>
                <a:cs typeface="Arial"/>
                <a:sym typeface="Arial"/>
              </a:rPr>
            </a:br>
            <a:br>
              <a:rPr lang="en-US" sz="1800">
                <a:latin typeface="Arial"/>
                <a:ea typeface="Arial"/>
                <a:cs typeface="Arial"/>
                <a:sym typeface="Arial"/>
              </a:rPr>
            </a:br>
            <a:endParaRPr sz="1700">
              <a:latin typeface="Arial"/>
              <a:ea typeface="Arial"/>
              <a:cs typeface="Arial"/>
              <a:sym typeface="Arial"/>
            </a:endParaRPr>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4" name="Shape 644"/>
        <p:cNvGrpSpPr/>
        <p:nvPr/>
      </p:nvGrpSpPr>
      <p:grpSpPr>
        <a:xfrm>
          <a:off x="0" y="0"/>
          <a:ext cx="0" cy="0"/>
          <a:chOff x="0" y="0"/>
          <a:chExt cx="0" cy="0"/>
        </a:xfrm>
      </p:grpSpPr>
      <p:pic>
        <p:nvPicPr>
          <p:cNvPr id="645" name="Google Shape;645;p46"/>
          <p:cNvPicPr preferRelativeResize="0"/>
          <p:nvPr/>
        </p:nvPicPr>
        <p:blipFill rotWithShape="1">
          <a:blip r:embed="rId3">
            <a:alphaModFix/>
          </a:blip>
          <a:srcRect b="10088" l="23347" r="24879" t="19770"/>
          <a:stretch/>
        </p:blipFill>
        <p:spPr>
          <a:xfrm>
            <a:off x="1799302" y="235973"/>
            <a:ext cx="10146891" cy="6489291"/>
          </a:xfrm>
          <a:prstGeom prst="rect">
            <a:avLst/>
          </a:prstGeom>
          <a:solidFill>
            <a:srgbClr val="985F63"/>
          </a:solidFill>
          <a:ln>
            <a:noFill/>
          </a:ln>
        </p:spPr>
      </p:pic>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9" name="Shape 649"/>
        <p:cNvGrpSpPr/>
        <p:nvPr/>
      </p:nvGrpSpPr>
      <p:grpSpPr>
        <a:xfrm>
          <a:off x="0" y="0"/>
          <a:ext cx="0" cy="0"/>
          <a:chOff x="0" y="0"/>
          <a:chExt cx="0" cy="0"/>
        </a:xfrm>
      </p:grpSpPr>
      <p:sp>
        <p:nvSpPr>
          <p:cNvPr id="650" name="Google Shape;650;p47"/>
          <p:cNvSpPr/>
          <p:nvPr/>
        </p:nvSpPr>
        <p:spPr>
          <a:xfrm>
            <a:off x="686834" y="591344"/>
            <a:ext cx="3200400" cy="5585619"/>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None/>
            </a:pPr>
            <a:r>
              <a:rPr b="1" i="0" lang="en-US" sz="4400" u="none" cap="none" strike="noStrike">
                <a:solidFill>
                  <a:srgbClr val="FFFFFF"/>
                </a:solidFill>
                <a:latin typeface="Calibri"/>
                <a:ea typeface="Calibri"/>
                <a:cs typeface="Calibri"/>
                <a:sym typeface="Calibri"/>
              </a:rPr>
              <a:t>Gestione delle persone sintomatiche </a:t>
            </a:r>
            <a:endParaRPr/>
          </a:p>
        </p:txBody>
      </p:sp>
      <p:sp>
        <p:nvSpPr>
          <p:cNvPr id="651" name="Google Shape;651;p47"/>
          <p:cNvSpPr txBox="1"/>
          <p:nvPr>
            <p:ph idx="1" type="body"/>
          </p:nvPr>
        </p:nvSpPr>
        <p:spPr>
          <a:xfrm>
            <a:off x="4447308" y="591344"/>
            <a:ext cx="6906491" cy="5585619"/>
          </a:xfrm>
          <a:prstGeom prst="rect">
            <a:avLst/>
          </a:prstGeom>
          <a:noFill/>
          <a:ln>
            <a:noFill/>
          </a:ln>
        </p:spPr>
        <p:txBody>
          <a:bodyPr anchorCtr="0" anchor="ctr" bIns="45700" lIns="91425" spcFirstLastPara="1" rIns="91425" wrap="square" tIns="45700">
            <a:normAutofit/>
          </a:bodyPr>
          <a:lstStyle/>
          <a:p>
            <a:pPr indent="127000" lvl="0" marL="0" rtl="0" algn="l">
              <a:lnSpc>
                <a:spcPct val="90000"/>
              </a:lnSpc>
              <a:spcBef>
                <a:spcPts val="0"/>
              </a:spcBef>
              <a:spcAft>
                <a:spcPts val="0"/>
              </a:spcAft>
              <a:buClr>
                <a:schemeClr val="dk1"/>
              </a:buClr>
              <a:buSzPts val="2000"/>
              <a:buNone/>
            </a:pPr>
            <a:r>
              <a:t/>
            </a:r>
            <a:endParaRPr sz="2000">
              <a:latin typeface="Arial"/>
              <a:ea typeface="Arial"/>
              <a:cs typeface="Arial"/>
              <a:sym typeface="Arial"/>
            </a:endParaRPr>
          </a:p>
          <a:p>
            <a:pPr indent="127000" lvl="0" marL="0" rtl="0" algn="l">
              <a:lnSpc>
                <a:spcPct val="90000"/>
              </a:lnSpc>
              <a:spcBef>
                <a:spcPts val="1600"/>
              </a:spcBef>
              <a:spcAft>
                <a:spcPts val="0"/>
              </a:spcAft>
              <a:buClr>
                <a:schemeClr val="dk1"/>
              </a:buClr>
              <a:buSzPts val="2000"/>
              <a:buNone/>
            </a:pPr>
            <a:r>
              <a:t/>
            </a:r>
            <a:endParaRPr sz="2000">
              <a:latin typeface="Arial"/>
              <a:ea typeface="Arial"/>
              <a:cs typeface="Arial"/>
              <a:sym typeface="Arial"/>
            </a:endParaRPr>
          </a:p>
          <a:p>
            <a:pPr indent="-228600" lvl="0" marL="228600" rtl="0" algn="l">
              <a:lnSpc>
                <a:spcPct val="90000"/>
              </a:lnSpc>
              <a:spcBef>
                <a:spcPts val="1000"/>
              </a:spcBef>
              <a:spcAft>
                <a:spcPts val="0"/>
              </a:spcAft>
              <a:buClr>
                <a:schemeClr val="dk1"/>
              </a:buClr>
              <a:buSzPts val="2000"/>
              <a:buChar char="•"/>
            </a:pPr>
            <a:r>
              <a:rPr lang="en-US" sz="2000">
                <a:latin typeface="Arial"/>
                <a:ea typeface="Arial"/>
                <a:cs typeface="Arial"/>
                <a:sym typeface="Arial"/>
              </a:rPr>
              <a:t>Sono state individuate </a:t>
            </a:r>
            <a:r>
              <a:rPr b="1" lang="en-US" sz="2000">
                <a:latin typeface="Arial"/>
                <a:ea typeface="Arial"/>
                <a:cs typeface="Arial"/>
                <a:sym typeface="Arial"/>
              </a:rPr>
              <a:t>3 aule dedicate Covid</a:t>
            </a:r>
            <a:r>
              <a:rPr lang="en-US" sz="2000">
                <a:latin typeface="Arial"/>
                <a:ea typeface="Arial"/>
                <a:cs typeface="Arial"/>
                <a:sym typeface="Arial"/>
              </a:rPr>
              <a:t> (una nell’edificio A e l’altra nell’edificio B) presso la </a:t>
            </a:r>
            <a:r>
              <a:rPr b="1" lang="en-US" sz="2000">
                <a:latin typeface="Arial"/>
                <a:ea typeface="Arial"/>
                <a:cs typeface="Arial"/>
                <a:sym typeface="Arial"/>
              </a:rPr>
              <a:t>sede centrale e 1</a:t>
            </a:r>
            <a:r>
              <a:rPr lang="en-US" sz="2000">
                <a:latin typeface="Arial"/>
                <a:ea typeface="Arial"/>
                <a:cs typeface="Arial"/>
                <a:sym typeface="Arial"/>
              </a:rPr>
              <a:t> presso la sede </a:t>
            </a:r>
            <a:r>
              <a:rPr b="1" lang="en-US" sz="2000">
                <a:latin typeface="Arial"/>
                <a:ea typeface="Arial"/>
                <a:cs typeface="Arial"/>
                <a:sym typeface="Arial"/>
              </a:rPr>
              <a:t>dell’Istituto G. Guarini </a:t>
            </a:r>
            <a:r>
              <a:rPr lang="en-US" sz="2000">
                <a:latin typeface="Arial"/>
                <a:ea typeface="Arial"/>
                <a:cs typeface="Arial"/>
                <a:sym typeface="Arial"/>
              </a:rPr>
              <a:t>per l’isolamento di coloro che mostrassero sintomatologia riferibile al virus in attesa del trasferimento a casa</a:t>
            </a:r>
            <a:endParaRPr/>
          </a:p>
          <a:p>
            <a:pPr indent="-101600" lvl="0" marL="228600" rtl="0" algn="l">
              <a:lnSpc>
                <a:spcPct val="90000"/>
              </a:lnSpc>
              <a:spcBef>
                <a:spcPts val="1000"/>
              </a:spcBef>
              <a:spcAft>
                <a:spcPts val="0"/>
              </a:spcAft>
              <a:buClr>
                <a:schemeClr val="dk1"/>
              </a:buClr>
              <a:buSzPts val="2000"/>
              <a:buNone/>
            </a:pPr>
            <a:r>
              <a:t/>
            </a:r>
            <a:endParaRPr sz="2000">
              <a:latin typeface="Arial"/>
              <a:ea typeface="Arial"/>
              <a:cs typeface="Arial"/>
              <a:sym typeface="Arial"/>
            </a:endParaRPr>
          </a:p>
          <a:p>
            <a:pPr indent="-228600" lvl="0" marL="228600" rtl="0" algn="l">
              <a:lnSpc>
                <a:spcPct val="90000"/>
              </a:lnSpc>
              <a:spcBef>
                <a:spcPts val="1000"/>
              </a:spcBef>
              <a:spcAft>
                <a:spcPts val="0"/>
              </a:spcAft>
              <a:buClr>
                <a:schemeClr val="dk1"/>
              </a:buClr>
              <a:buSzPts val="2000"/>
              <a:buChar char="•"/>
            </a:pPr>
            <a:r>
              <a:rPr b="1" lang="en-US" sz="2000">
                <a:latin typeface="Arial"/>
                <a:ea typeface="Arial"/>
                <a:cs typeface="Arial"/>
                <a:sym typeface="Arial"/>
              </a:rPr>
              <a:t>E’ vietato l’accesso in tali spazi per svolgere qualsiasi altro tipo di attività, anche se dovessero risultare liberi</a:t>
            </a:r>
            <a:endParaRPr sz="2000">
              <a:latin typeface="Arial"/>
              <a:ea typeface="Arial"/>
              <a:cs typeface="Arial"/>
              <a:sym typeface="Arial"/>
            </a:endParaRPr>
          </a:p>
          <a:p>
            <a:pPr indent="-101600" lvl="0" marL="228600" rtl="0" algn="l">
              <a:lnSpc>
                <a:spcPct val="90000"/>
              </a:lnSpc>
              <a:spcBef>
                <a:spcPts val="1000"/>
              </a:spcBef>
              <a:spcAft>
                <a:spcPts val="0"/>
              </a:spcAft>
              <a:buClr>
                <a:schemeClr val="dk1"/>
              </a:buClr>
              <a:buSzPts val="2000"/>
              <a:buNone/>
            </a:pPr>
            <a:r>
              <a:t/>
            </a:r>
            <a:endParaRPr sz="2000">
              <a:latin typeface="Arial"/>
              <a:ea typeface="Arial"/>
              <a:cs typeface="Arial"/>
              <a:sym typeface="Arial"/>
            </a:endParaRPr>
          </a:p>
        </p:txBody>
      </p:sp>
      <p:sp>
        <p:nvSpPr>
          <p:cNvPr id="652" name="Google Shape;652;p47"/>
          <p:cNvSpPr txBox="1"/>
          <p:nvPr/>
        </p:nvSpPr>
        <p:spPr>
          <a:xfrm>
            <a:off x="1" y="6293557"/>
            <a:ext cx="12192000" cy="26161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US" sz="1100" u="none" cap="none" strike="noStrike">
                <a:solidFill>
                  <a:schemeClr val="dk1"/>
                </a:solidFill>
                <a:latin typeface="Arial"/>
                <a:ea typeface="Arial"/>
                <a:cs typeface="Arial"/>
                <a:sym typeface="Arial"/>
              </a:rPr>
              <a:t>RAPPORTO ISS COVID 19 – n°58/2020 - Indicazioni operative per</a:t>
            </a:r>
            <a:r>
              <a:rPr b="0" i="0" lang="en-US" sz="1100" u="none" cap="none" strike="noStrike">
                <a:solidFill>
                  <a:schemeClr val="dk1"/>
                </a:solidFill>
                <a:latin typeface="Arial"/>
                <a:ea typeface="Arial"/>
                <a:cs typeface="Arial"/>
                <a:sym typeface="Arial"/>
              </a:rPr>
              <a:t> la </a:t>
            </a:r>
            <a:r>
              <a:rPr b="1" i="0" lang="en-US" sz="1100" u="none" cap="none" strike="noStrike">
                <a:solidFill>
                  <a:schemeClr val="dk1"/>
                </a:solidFill>
                <a:latin typeface="Arial"/>
                <a:ea typeface="Arial"/>
                <a:cs typeface="Arial"/>
                <a:sym typeface="Arial"/>
              </a:rPr>
              <a:t>gestione di casi e focolai di</a:t>
            </a:r>
            <a:r>
              <a:rPr b="0" i="0" lang="en-US" sz="1100" u="none" cap="none" strike="noStrike">
                <a:solidFill>
                  <a:schemeClr val="dk1"/>
                </a:solidFill>
                <a:latin typeface="Arial"/>
                <a:ea typeface="Arial"/>
                <a:cs typeface="Arial"/>
                <a:sym typeface="Arial"/>
              </a:rPr>
              <a:t> SARS-CoV-2 nelle scuole </a:t>
            </a:r>
            <a:r>
              <a:rPr b="1" i="0" lang="en-US" sz="1100" u="none" cap="none" strike="noStrike">
                <a:solidFill>
                  <a:schemeClr val="dk1"/>
                </a:solidFill>
                <a:latin typeface="Arial"/>
                <a:ea typeface="Arial"/>
                <a:cs typeface="Arial"/>
                <a:sym typeface="Arial"/>
              </a:rPr>
              <a:t>e</a:t>
            </a:r>
            <a:r>
              <a:rPr b="0" i="0" lang="en-US" sz="1100" u="none" cap="none" strike="noStrike">
                <a:solidFill>
                  <a:schemeClr val="dk1"/>
                </a:solidFill>
                <a:latin typeface="Arial"/>
                <a:ea typeface="Arial"/>
                <a:cs typeface="Arial"/>
                <a:sym typeface="Arial"/>
              </a:rPr>
              <a:t> nei servizi educativi dell'infanzia</a:t>
            </a:r>
            <a:endParaRPr/>
          </a:p>
        </p:txBody>
      </p:sp>
      <p:sp>
        <p:nvSpPr>
          <p:cNvPr id="653" name="Google Shape;653;p47"/>
          <p:cNvSpPr/>
          <p:nvPr/>
        </p:nvSpPr>
        <p:spPr>
          <a:xfrm>
            <a:off x="838201" y="474750"/>
            <a:ext cx="3200400" cy="5585619"/>
          </a:xfrm>
          <a:prstGeom prst="rect">
            <a:avLst/>
          </a:prstGeom>
          <a:solidFill>
            <a:srgbClr val="985F63">
              <a:alpha val="49803"/>
            </a:srgbClr>
          </a:solid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None/>
            </a:pPr>
            <a:r>
              <a:rPr b="1" i="0" lang="en-US" sz="4400" u="none" cap="none" strike="noStrike">
                <a:solidFill>
                  <a:schemeClr val="lt1"/>
                </a:solidFill>
                <a:latin typeface="Calibri"/>
                <a:ea typeface="Calibri"/>
                <a:cs typeface="Calibri"/>
                <a:sym typeface="Calibri"/>
              </a:rPr>
              <a:t>Gestione delle persone sintomatiche </a:t>
            </a:r>
            <a:endParaRPr/>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7" name="Shape 657"/>
        <p:cNvGrpSpPr/>
        <p:nvPr/>
      </p:nvGrpSpPr>
      <p:grpSpPr>
        <a:xfrm>
          <a:off x="0" y="0"/>
          <a:ext cx="0" cy="0"/>
          <a:chOff x="0" y="0"/>
          <a:chExt cx="0" cy="0"/>
        </a:xfrm>
      </p:grpSpPr>
      <p:sp>
        <p:nvSpPr>
          <p:cNvPr id="658" name="Google Shape;658;p48"/>
          <p:cNvSpPr/>
          <p:nvPr/>
        </p:nvSpPr>
        <p:spPr>
          <a:xfrm>
            <a:off x="686834" y="591344"/>
            <a:ext cx="3200400" cy="5585619"/>
          </a:xfrm>
          <a:prstGeom prst="rect">
            <a:avLst/>
          </a:prstGeom>
          <a:solidFill>
            <a:srgbClr val="985F63">
              <a:alpha val="60000"/>
            </a:srgbClr>
          </a:solid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None/>
            </a:pPr>
            <a:r>
              <a:rPr b="1" i="0" lang="en-US" sz="4400" u="none" cap="none" strike="noStrike">
                <a:solidFill>
                  <a:schemeClr val="lt1"/>
                </a:solidFill>
                <a:latin typeface="Calibri"/>
                <a:ea typeface="Calibri"/>
                <a:cs typeface="Calibri"/>
                <a:sym typeface="Calibri"/>
              </a:rPr>
              <a:t>Gestione delle persone sintomatiche </a:t>
            </a:r>
            <a:endParaRPr/>
          </a:p>
        </p:txBody>
      </p:sp>
      <p:sp>
        <p:nvSpPr>
          <p:cNvPr id="659" name="Google Shape;659;p48"/>
          <p:cNvSpPr txBox="1"/>
          <p:nvPr>
            <p:ph idx="1" type="body"/>
          </p:nvPr>
        </p:nvSpPr>
        <p:spPr>
          <a:xfrm>
            <a:off x="4447308" y="591344"/>
            <a:ext cx="6906491" cy="5585619"/>
          </a:xfrm>
          <a:prstGeom prst="rect">
            <a:avLst/>
          </a:prstGeom>
          <a:noFill/>
          <a:ln>
            <a:noFill/>
          </a:ln>
        </p:spPr>
        <p:txBody>
          <a:bodyPr anchorCtr="0" anchor="ctr" bIns="45700" lIns="91425" spcFirstLastPara="1" rIns="91425" wrap="square" tIns="45700">
            <a:normAutofit/>
          </a:bodyPr>
          <a:lstStyle/>
          <a:p>
            <a:pPr indent="127000" lvl="0" marL="0" rtl="0" algn="l">
              <a:lnSpc>
                <a:spcPct val="90000"/>
              </a:lnSpc>
              <a:spcBef>
                <a:spcPts val="0"/>
              </a:spcBef>
              <a:spcAft>
                <a:spcPts val="0"/>
              </a:spcAft>
              <a:buClr>
                <a:schemeClr val="dk1"/>
              </a:buClr>
              <a:buSzPts val="2000"/>
              <a:buNone/>
            </a:pPr>
            <a:r>
              <a:t/>
            </a:r>
            <a:endParaRPr sz="2000">
              <a:latin typeface="Arial"/>
              <a:ea typeface="Arial"/>
              <a:cs typeface="Arial"/>
              <a:sym typeface="Arial"/>
            </a:endParaRPr>
          </a:p>
          <a:p>
            <a:pPr indent="127000" lvl="0" marL="0" rtl="0" algn="l">
              <a:lnSpc>
                <a:spcPct val="90000"/>
              </a:lnSpc>
              <a:spcBef>
                <a:spcPts val="1600"/>
              </a:spcBef>
              <a:spcAft>
                <a:spcPts val="0"/>
              </a:spcAft>
              <a:buClr>
                <a:schemeClr val="dk1"/>
              </a:buClr>
              <a:buSzPts val="2000"/>
              <a:buNone/>
            </a:pPr>
            <a:r>
              <a:t/>
            </a:r>
            <a:endParaRPr sz="2000">
              <a:latin typeface="Arial"/>
              <a:ea typeface="Arial"/>
              <a:cs typeface="Arial"/>
              <a:sym typeface="Arial"/>
            </a:endParaRPr>
          </a:p>
          <a:p>
            <a:pPr indent="-228600" lvl="0" marL="228600" rtl="0" algn="l">
              <a:lnSpc>
                <a:spcPct val="90000"/>
              </a:lnSpc>
              <a:spcBef>
                <a:spcPts val="1000"/>
              </a:spcBef>
              <a:spcAft>
                <a:spcPts val="0"/>
              </a:spcAft>
              <a:buClr>
                <a:schemeClr val="dk1"/>
              </a:buClr>
              <a:buSzPts val="2000"/>
              <a:buChar char="•"/>
            </a:pPr>
            <a:r>
              <a:rPr lang="en-US" sz="2000">
                <a:latin typeface="Arial"/>
                <a:ea typeface="Arial"/>
                <a:cs typeface="Arial"/>
                <a:sym typeface="Arial"/>
              </a:rPr>
              <a:t>E’ stata costituita la </a:t>
            </a:r>
            <a:r>
              <a:rPr b="1" lang="en-US" sz="2000">
                <a:latin typeface="Arial"/>
                <a:ea typeface="Arial"/>
                <a:cs typeface="Arial"/>
                <a:sym typeface="Arial"/>
              </a:rPr>
              <a:t>COMMISSIONE COVID </a:t>
            </a:r>
            <a:r>
              <a:rPr lang="en-US" sz="2000">
                <a:latin typeface="Arial"/>
                <a:ea typeface="Arial"/>
                <a:cs typeface="Arial"/>
                <a:sym typeface="Arial"/>
              </a:rPr>
              <a:t>(DS, DSGA, MC, RSPP, ASPP, RLS, prof.ssa Brunazzi e prof. Ricci)</a:t>
            </a:r>
            <a:endParaRPr/>
          </a:p>
          <a:p>
            <a:pPr indent="-101600" lvl="0" marL="228600" rtl="0" algn="l">
              <a:lnSpc>
                <a:spcPct val="90000"/>
              </a:lnSpc>
              <a:spcBef>
                <a:spcPts val="1000"/>
              </a:spcBef>
              <a:spcAft>
                <a:spcPts val="0"/>
              </a:spcAft>
              <a:buClr>
                <a:schemeClr val="dk1"/>
              </a:buClr>
              <a:buSzPts val="2000"/>
              <a:buNone/>
            </a:pPr>
            <a:r>
              <a:t/>
            </a:r>
            <a:endParaRPr b="1" sz="2000">
              <a:latin typeface="Arial"/>
              <a:ea typeface="Arial"/>
              <a:cs typeface="Arial"/>
              <a:sym typeface="Arial"/>
            </a:endParaRPr>
          </a:p>
          <a:p>
            <a:pPr indent="0" lvl="0" marL="0" rtl="0" algn="l">
              <a:lnSpc>
                <a:spcPct val="90000"/>
              </a:lnSpc>
              <a:spcBef>
                <a:spcPts val="1000"/>
              </a:spcBef>
              <a:spcAft>
                <a:spcPts val="0"/>
              </a:spcAft>
              <a:buClr>
                <a:schemeClr val="dk1"/>
              </a:buClr>
              <a:buSzPts val="2000"/>
              <a:buNone/>
            </a:pPr>
            <a:r>
              <a:rPr lang="en-US" sz="2000">
                <a:latin typeface="Arial"/>
                <a:ea typeface="Arial"/>
                <a:cs typeface="Arial"/>
                <a:sym typeface="Arial"/>
              </a:rPr>
              <a:t>E’ stato individuato il referente e sostituto Covid-19: </a:t>
            </a:r>
            <a:endParaRPr/>
          </a:p>
          <a:p>
            <a:pPr indent="0" lvl="0" marL="0" rtl="0" algn="l">
              <a:lnSpc>
                <a:spcPct val="90000"/>
              </a:lnSpc>
              <a:spcBef>
                <a:spcPts val="1000"/>
              </a:spcBef>
              <a:spcAft>
                <a:spcPts val="0"/>
              </a:spcAft>
              <a:buClr>
                <a:schemeClr val="dk1"/>
              </a:buClr>
              <a:buSzPts val="2000"/>
              <a:buNone/>
            </a:pPr>
            <a:r>
              <a:t/>
            </a:r>
            <a:endParaRPr sz="2000">
              <a:latin typeface="Arial"/>
              <a:ea typeface="Arial"/>
              <a:cs typeface="Arial"/>
              <a:sym typeface="Arial"/>
            </a:endParaRPr>
          </a:p>
          <a:p>
            <a:pPr indent="-228600" lvl="1" marL="685800" rtl="0" algn="l">
              <a:lnSpc>
                <a:spcPct val="90000"/>
              </a:lnSpc>
              <a:spcBef>
                <a:spcPts val="500"/>
              </a:spcBef>
              <a:spcAft>
                <a:spcPts val="0"/>
              </a:spcAft>
              <a:buClr>
                <a:schemeClr val="dk1"/>
              </a:buClr>
              <a:buSzPts val="1800"/>
              <a:buChar char="•"/>
            </a:pPr>
            <a:r>
              <a:rPr lang="en-US" sz="1800">
                <a:latin typeface="Arial"/>
                <a:ea typeface="Arial"/>
                <a:cs typeface="Arial"/>
                <a:sym typeface="Arial"/>
              </a:rPr>
              <a:t>Referente Covid – Raffaella Di Iorio</a:t>
            </a:r>
            <a:endParaRPr sz="1800">
              <a:latin typeface="Arial"/>
              <a:ea typeface="Arial"/>
              <a:cs typeface="Arial"/>
              <a:sym typeface="Arial"/>
            </a:endParaRPr>
          </a:p>
          <a:p>
            <a:pPr indent="0" lvl="1" marL="457200" rtl="0" algn="l">
              <a:lnSpc>
                <a:spcPct val="90000"/>
              </a:lnSpc>
              <a:spcBef>
                <a:spcPts val="500"/>
              </a:spcBef>
              <a:spcAft>
                <a:spcPts val="0"/>
              </a:spcAft>
              <a:buClr>
                <a:schemeClr val="dk1"/>
              </a:buClr>
              <a:buSzPts val="1800"/>
              <a:buNone/>
            </a:pPr>
            <a:r>
              <a:t/>
            </a:r>
            <a:endParaRPr sz="1800">
              <a:latin typeface="Arial"/>
              <a:ea typeface="Arial"/>
              <a:cs typeface="Arial"/>
              <a:sym typeface="Arial"/>
            </a:endParaRPr>
          </a:p>
          <a:p>
            <a:pPr indent="-228600" lvl="1" marL="685800" rtl="0" algn="l">
              <a:lnSpc>
                <a:spcPct val="90000"/>
              </a:lnSpc>
              <a:spcBef>
                <a:spcPts val="500"/>
              </a:spcBef>
              <a:spcAft>
                <a:spcPts val="0"/>
              </a:spcAft>
              <a:buClr>
                <a:schemeClr val="dk1"/>
              </a:buClr>
              <a:buSzPts val="1800"/>
              <a:buChar char="•"/>
            </a:pPr>
            <a:r>
              <a:rPr lang="en-US" sz="1800">
                <a:latin typeface="Arial"/>
                <a:ea typeface="Arial"/>
                <a:cs typeface="Arial"/>
                <a:sym typeface="Arial"/>
              </a:rPr>
              <a:t>Sostituto referente Covid – Brunella Piemontese</a:t>
            </a:r>
            <a:endParaRPr sz="1800">
              <a:latin typeface="Arial"/>
              <a:ea typeface="Arial"/>
              <a:cs typeface="Arial"/>
              <a:sym typeface="Arial"/>
            </a:endParaRPr>
          </a:p>
          <a:p>
            <a:pPr indent="0" lvl="1" marL="457200" rtl="0" algn="l">
              <a:lnSpc>
                <a:spcPct val="90000"/>
              </a:lnSpc>
              <a:spcBef>
                <a:spcPts val="500"/>
              </a:spcBef>
              <a:spcAft>
                <a:spcPts val="0"/>
              </a:spcAft>
              <a:buClr>
                <a:schemeClr val="dk1"/>
              </a:buClr>
              <a:buSzPts val="1800"/>
              <a:buNone/>
            </a:pPr>
            <a:r>
              <a:t/>
            </a:r>
            <a:endParaRPr sz="1800">
              <a:latin typeface="Arial"/>
              <a:ea typeface="Arial"/>
              <a:cs typeface="Arial"/>
              <a:sym typeface="Arial"/>
            </a:endParaRPr>
          </a:p>
          <a:p>
            <a:pPr indent="0" lvl="1" marL="457200" rtl="0" algn="l">
              <a:lnSpc>
                <a:spcPct val="90000"/>
              </a:lnSpc>
              <a:spcBef>
                <a:spcPts val="500"/>
              </a:spcBef>
              <a:spcAft>
                <a:spcPts val="0"/>
              </a:spcAft>
              <a:buClr>
                <a:schemeClr val="dk1"/>
              </a:buClr>
              <a:buSzPts val="1800"/>
              <a:buNone/>
            </a:pPr>
            <a:r>
              <a:t/>
            </a:r>
            <a:endParaRPr sz="1800">
              <a:latin typeface="Arial"/>
              <a:ea typeface="Arial"/>
              <a:cs typeface="Arial"/>
              <a:sym typeface="Arial"/>
            </a:endParaRPr>
          </a:p>
          <a:p>
            <a:pPr indent="0" lvl="1" marL="457200" rtl="0" algn="l">
              <a:lnSpc>
                <a:spcPct val="90000"/>
              </a:lnSpc>
              <a:spcBef>
                <a:spcPts val="500"/>
              </a:spcBef>
              <a:spcAft>
                <a:spcPts val="0"/>
              </a:spcAft>
              <a:buClr>
                <a:schemeClr val="dk1"/>
              </a:buClr>
              <a:buSzPts val="1800"/>
              <a:buNone/>
            </a:pPr>
            <a:r>
              <a:rPr lang="en-US" sz="1800">
                <a:latin typeface="Arial"/>
                <a:ea typeface="Arial"/>
                <a:cs typeface="Arial"/>
                <a:sym typeface="Arial"/>
              </a:rPr>
              <a:t>Mail: </a:t>
            </a:r>
            <a:r>
              <a:rPr lang="en-US" sz="1800" u="sng">
                <a:solidFill>
                  <a:schemeClr val="hlink"/>
                </a:solidFill>
                <a:latin typeface="Arial"/>
                <a:ea typeface="Arial"/>
                <a:cs typeface="Arial"/>
                <a:sym typeface="Arial"/>
                <a:hlinkClick r:id="rId3"/>
              </a:rPr>
              <a:t>referente.covid@cattaneodeledda.edu.it</a:t>
            </a:r>
            <a:endParaRPr sz="1800">
              <a:latin typeface="Arial"/>
              <a:ea typeface="Arial"/>
              <a:cs typeface="Arial"/>
              <a:sym typeface="Arial"/>
            </a:endParaRPr>
          </a:p>
          <a:p>
            <a:pPr indent="0" lvl="1" marL="457200" rtl="0" algn="l">
              <a:lnSpc>
                <a:spcPct val="90000"/>
              </a:lnSpc>
              <a:spcBef>
                <a:spcPts val="500"/>
              </a:spcBef>
              <a:spcAft>
                <a:spcPts val="0"/>
              </a:spcAft>
              <a:buClr>
                <a:schemeClr val="dk1"/>
              </a:buClr>
              <a:buSzPts val="1800"/>
              <a:buNone/>
            </a:pPr>
            <a:r>
              <a:t/>
            </a:r>
            <a:endParaRPr sz="1800">
              <a:latin typeface="Arial"/>
              <a:ea typeface="Arial"/>
              <a:cs typeface="Arial"/>
              <a:sym typeface="Arial"/>
            </a:endParaRPr>
          </a:p>
        </p:txBody>
      </p:sp>
      <p:sp>
        <p:nvSpPr>
          <p:cNvPr id="660" name="Google Shape;660;p48"/>
          <p:cNvSpPr txBox="1"/>
          <p:nvPr/>
        </p:nvSpPr>
        <p:spPr>
          <a:xfrm>
            <a:off x="1" y="6293557"/>
            <a:ext cx="12192000" cy="26161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US" sz="1100" u="none" cap="none" strike="noStrike">
                <a:solidFill>
                  <a:schemeClr val="dk1"/>
                </a:solidFill>
                <a:latin typeface="Arial"/>
                <a:ea typeface="Arial"/>
                <a:cs typeface="Arial"/>
                <a:sym typeface="Arial"/>
              </a:rPr>
              <a:t>RAPPORTO ISS COVID 19 – n°58/2020 - Indicazioni operative per</a:t>
            </a:r>
            <a:r>
              <a:rPr b="0" i="0" lang="en-US" sz="1100" u="none" cap="none" strike="noStrike">
                <a:solidFill>
                  <a:schemeClr val="dk1"/>
                </a:solidFill>
                <a:latin typeface="Arial"/>
                <a:ea typeface="Arial"/>
                <a:cs typeface="Arial"/>
                <a:sym typeface="Arial"/>
              </a:rPr>
              <a:t> la </a:t>
            </a:r>
            <a:r>
              <a:rPr b="1" i="0" lang="en-US" sz="1100" u="none" cap="none" strike="noStrike">
                <a:solidFill>
                  <a:schemeClr val="dk1"/>
                </a:solidFill>
                <a:latin typeface="Arial"/>
                <a:ea typeface="Arial"/>
                <a:cs typeface="Arial"/>
                <a:sym typeface="Arial"/>
              </a:rPr>
              <a:t>gestione di casi e focolai di</a:t>
            </a:r>
            <a:r>
              <a:rPr b="0" i="0" lang="en-US" sz="1100" u="none" cap="none" strike="noStrike">
                <a:solidFill>
                  <a:schemeClr val="dk1"/>
                </a:solidFill>
                <a:latin typeface="Arial"/>
                <a:ea typeface="Arial"/>
                <a:cs typeface="Arial"/>
                <a:sym typeface="Arial"/>
              </a:rPr>
              <a:t> SARS-CoV-2 nelle scuole </a:t>
            </a:r>
            <a:r>
              <a:rPr b="1" i="0" lang="en-US" sz="1100" u="none" cap="none" strike="noStrike">
                <a:solidFill>
                  <a:schemeClr val="dk1"/>
                </a:solidFill>
                <a:latin typeface="Arial"/>
                <a:ea typeface="Arial"/>
                <a:cs typeface="Arial"/>
                <a:sym typeface="Arial"/>
              </a:rPr>
              <a:t>e</a:t>
            </a:r>
            <a:r>
              <a:rPr b="0" i="0" lang="en-US" sz="1100" u="none" cap="none" strike="noStrike">
                <a:solidFill>
                  <a:schemeClr val="dk1"/>
                </a:solidFill>
                <a:latin typeface="Arial"/>
                <a:ea typeface="Arial"/>
                <a:cs typeface="Arial"/>
                <a:sym typeface="Arial"/>
              </a:rPr>
              <a:t> nei servizi educativi dell'infanzia</a:t>
            </a:r>
            <a:endParaRPr/>
          </a:p>
        </p:txBody>
      </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664" name="Shape 664"/>
        <p:cNvGrpSpPr/>
        <p:nvPr/>
      </p:nvGrpSpPr>
      <p:grpSpPr>
        <a:xfrm>
          <a:off x="0" y="0"/>
          <a:ext cx="0" cy="0"/>
          <a:chOff x="0" y="0"/>
          <a:chExt cx="0" cy="0"/>
        </a:xfrm>
      </p:grpSpPr>
      <p:sp>
        <p:nvSpPr>
          <p:cNvPr id="665" name="Google Shape;665;p49"/>
          <p:cNvSpPr/>
          <p:nvPr/>
        </p:nvSpPr>
        <p:spPr>
          <a:xfrm>
            <a:off x="1" y="3726"/>
            <a:ext cx="5614875" cy="6858000"/>
          </a:xfrm>
          <a:prstGeom prst="rect">
            <a:avLst/>
          </a:prstGeom>
          <a:gradFill>
            <a:gsLst>
              <a:gs pos="0">
                <a:srgbClr val="4472C3">
                  <a:alpha val="81960"/>
                </a:srgbClr>
              </a:gs>
              <a:gs pos="25000">
                <a:srgbClr val="4472C4">
                  <a:alpha val="60000"/>
                </a:srgbClr>
              </a:gs>
              <a:gs pos="94000">
                <a:srgbClr val="AEABAB"/>
              </a:gs>
              <a:gs pos="100000">
                <a:srgbClr val="AEABAB"/>
              </a:gs>
            </a:gsLst>
            <a:lin ang="42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id="666" name="Google Shape;666;p49"/>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667" name="Google Shape;667;p49"/>
          <p:cNvSpPr/>
          <p:nvPr/>
        </p:nvSpPr>
        <p:spPr>
          <a:xfrm>
            <a:off x="0" y="738619"/>
            <a:ext cx="5000438" cy="5400962"/>
          </a:xfrm>
          <a:custGeom>
            <a:rect b="b" l="l" r="r" t="t"/>
            <a:pathLst>
              <a:path extrusionOk="0" h="5400962" w="5000438">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cap="flat" cmpd="sng" w="12700">
            <a:solidFill>
              <a:srgbClr val="B3C6E7"/>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descr="Irritante" id="668" name="Google Shape;668;p49"/>
          <p:cNvPicPr preferRelativeResize="0"/>
          <p:nvPr/>
        </p:nvPicPr>
        <p:blipFill rotWithShape="1">
          <a:blip r:embed="rId4">
            <a:alphaModFix/>
          </a:blip>
          <a:srcRect b="0" l="0" r="0" t="0"/>
          <a:stretch/>
        </p:blipFill>
        <p:spPr>
          <a:xfrm>
            <a:off x="450254" y="1629089"/>
            <a:ext cx="3620021" cy="3620021"/>
          </a:xfrm>
          <a:prstGeom prst="rect">
            <a:avLst/>
          </a:prstGeom>
          <a:noFill/>
          <a:ln>
            <a:noFill/>
          </a:ln>
        </p:spPr>
      </p:pic>
      <p:sp>
        <p:nvSpPr>
          <p:cNvPr id="669" name="Google Shape;669;p49"/>
          <p:cNvSpPr txBox="1"/>
          <p:nvPr>
            <p:ph idx="1" type="body"/>
          </p:nvPr>
        </p:nvSpPr>
        <p:spPr>
          <a:xfrm>
            <a:off x="6065129" y="1223076"/>
            <a:ext cx="4977578" cy="3639289"/>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0000"/>
              </a:buClr>
              <a:buSzPts val="4000"/>
              <a:buNone/>
            </a:pPr>
            <a:r>
              <a:rPr lang="en-US" sz="4000">
                <a:solidFill>
                  <a:srgbClr val="000000"/>
                </a:solidFill>
                <a:latin typeface="Arial"/>
                <a:ea typeface="Arial"/>
                <a:cs typeface="Arial"/>
                <a:sym typeface="Arial"/>
              </a:rPr>
              <a:t>Ricordiamo che in attesa dell’eventuale risultato di un tampone è fatto obbligo rimare al proprio domicilio</a:t>
            </a:r>
            <a:endParaRPr sz="4000">
              <a:solidFill>
                <a:srgbClr val="000000"/>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 name="Shape 131"/>
        <p:cNvGrpSpPr/>
        <p:nvPr/>
      </p:nvGrpSpPr>
      <p:grpSpPr>
        <a:xfrm>
          <a:off x="0" y="0"/>
          <a:ext cx="0" cy="0"/>
          <a:chOff x="0" y="0"/>
          <a:chExt cx="0" cy="0"/>
        </a:xfrm>
      </p:grpSpPr>
      <p:sp>
        <p:nvSpPr>
          <p:cNvPr id="132" name="Google Shape;132;p5"/>
          <p:cNvSpPr txBox="1"/>
          <p:nvPr>
            <p:ph type="title"/>
          </p:nvPr>
        </p:nvSpPr>
        <p:spPr>
          <a:xfrm>
            <a:off x="838200" y="557189"/>
            <a:ext cx="3374136" cy="5567891"/>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5200"/>
              <a:buFont typeface="Calibri"/>
              <a:buNone/>
            </a:pPr>
            <a:r>
              <a:rPr b="1" lang="en-US" sz="5200"/>
              <a:t>PRINCIPI</a:t>
            </a:r>
            <a:endParaRPr/>
          </a:p>
        </p:txBody>
      </p:sp>
      <p:grpSp>
        <p:nvGrpSpPr>
          <p:cNvPr id="133" name="Google Shape;133;p5"/>
          <p:cNvGrpSpPr/>
          <p:nvPr/>
        </p:nvGrpSpPr>
        <p:grpSpPr>
          <a:xfrm>
            <a:off x="5093208" y="621063"/>
            <a:ext cx="6263640" cy="5503345"/>
            <a:chOff x="0" y="671"/>
            <a:chExt cx="6263640" cy="5503345"/>
          </a:xfrm>
        </p:grpSpPr>
        <p:sp>
          <p:nvSpPr>
            <p:cNvPr id="134" name="Google Shape;134;p5"/>
            <p:cNvSpPr/>
            <p:nvPr/>
          </p:nvSpPr>
          <p:spPr>
            <a:xfrm>
              <a:off x="0" y="671"/>
              <a:ext cx="6263640" cy="1572384"/>
            </a:xfrm>
            <a:prstGeom prst="roundRect">
              <a:avLst>
                <a:gd fmla="val 10000" name="adj"/>
              </a:avLst>
            </a:prstGeom>
            <a:solidFill>
              <a:srgbClr val="F2F2F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 name="Google Shape;135;p5"/>
            <p:cNvSpPr/>
            <p:nvPr/>
          </p:nvSpPr>
          <p:spPr>
            <a:xfrm>
              <a:off x="475646" y="354458"/>
              <a:ext cx="864811" cy="864811"/>
            </a:xfrm>
            <a:prstGeom prst="rect">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 name="Google Shape;136;p5"/>
            <p:cNvSpPr/>
            <p:nvPr/>
          </p:nvSpPr>
          <p:spPr>
            <a:xfrm>
              <a:off x="1816103" y="671"/>
              <a:ext cx="4447536" cy="1572384"/>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 name="Google Shape;137;p5"/>
            <p:cNvSpPr txBox="1"/>
            <p:nvPr/>
          </p:nvSpPr>
          <p:spPr>
            <a:xfrm>
              <a:off x="1816103" y="671"/>
              <a:ext cx="4447536" cy="1572384"/>
            </a:xfrm>
            <a:prstGeom prst="rect">
              <a:avLst/>
            </a:prstGeom>
            <a:noFill/>
            <a:ln>
              <a:noFill/>
            </a:ln>
          </p:spPr>
          <p:txBody>
            <a:bodyPr anchorCtr="0" anchor="ctr" bIns="166400" lIns="166400" spcFirstLastPara="1" rIns="166400" wrap="square" tIns="166400">
              <a:noAutofit/>
            </a:bodyPr>
            <a:lstStyle/>
            <a:p>
              <a:pPr indent="0" lvl="0" marL="0" marR="0" rtl="0" algn="l">
                <a:lnSpc>
                  <a:spcPct val="90000"/>
                </a:lnSpc>
                <a:spcBef>
                  <a:spcPts val="0"/>
                </a:spcBef>
                <a:spcAft>
                  <a:spcPts val="0"/>
                </a:spcAft>
                <a:buClr>
                  <a:schemeClr val="dk1"/>
                </a:buClr>
                <a:buSzPts val="2500"/>
                <a:buFont typeface="Arial"/>
                <a:buNone/>
              </a:pPr>
              <a:r>
                <a:rPr b="0" i="0" lang="en-US" sz="2500" u="none" cap="none" strike="noStrike">
                  <a:solidFill>
                    <a:schemeClr val="dk1"/>
                  </a:solidFill>
                  <a:latin typeface="Arial"/>
                  <a:ea typeface="Arial"/>
                  <a:cs typeface="Arial"/>
                  <a:sym typeface="Arial"/>
                </a:rPr>
                <a:t>Il distanziamento sociale</a:t>
              </a:r>
              <a:endParaRPr b="0" i="0" sz="2500" u="none" cap="none" strike="noStrike">
                <a:solidFill>
                  <a:schemeClr val="dk1"/>
                </a:solidFill>
                <a:latin typeface="Arial"/>
                <a:ea typeface="Arial"/>
                <a:cs typeface="Arial"/>
                <a:sym typeface="Arial"/>
              </a:endParaRPr>
            </a:p>
          </p:txBody>
        </p:sp>
        <p:sp>
          <p:nvSpPr>
            <p:cNvPr id="138" name="Google Shape;138;p5"/>
            <p:cNvSpPr/>
            <p:nvPr/>
          </p:nvSpPr>
          <p:spPr>
            <a:xfrm>
              <a:off x="0" y="1966151"/>
              <a:ext cx="6263640" cy="1572384"/>
            </a:xfrm>
            <a:prstGeom prst="roundRect">
              <a:avLst>
                <a:gd fmla="val 10000" name="adj"/>
              </a:avLst>
            </a:prstGeom>
            <a:solidFill>
              <a:srgbClr val="F2F2F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 name="Google Shape;139;p5"/>
            <p:cNvSpPr/>
            <p:nvPr/>
          </p:nvSpPr>
          <p:spPr>
            <a:xfrm>
              <a:off x="475646" y="2319938"/>
              <a:ext cx="864811" cy="864811"/>
            </a:xfrm>
            <a:prstGeom prst="rect">
              <a:avLst/>
            </a:prstGeom>
            <a:blipFill rotWithShape="1">
              <a:blip r:embed="rId4">
                <a:alphaModFix/>
              </a:blip>
              <a:stretch>
                <a:fillRect b="0" l="0" r="0"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 name="Google Shape;140;p5"/>
            <p:cNvSpPr/>
            <p:nvPr/>
          </p:nvSpPr>
          <p:spPr>
            <a:xfrm>
              <a:off x="1816103" y="1966151"/>
              <a:ext cx="4447536" cy="1572384"/>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 name="Google Shape;141;p5"/>
            <p:cNvSpPr txBox="1"/>
            <p:nvPr/>
          </p:nvSpPr>
          <p:spPr>
            <a:xfrm>
              <a:off x="1816103" y="1966151"/>
              <a:ext cx="4447536" cy="1572384"/>
            </a:xfrm>
            <a:prstGeom prst="rect">
              <a:avLst/>
            </a:prstGeom>
            <a:noFill/>
            <a:ln>
              <a:noFill/>
            </a:ln>
          </p:spPr>
          <p:txBody>
            <a:bodyPr anchorCtr="0" anchor="ctr" bIns="166400" lIns="166400" spcFirstLastPara="1" rIns="166400" wrap="square" tIns="166400">
              <a:noAutofit/>
            </a:bodyPr>
            <a:lstStyle/>
            <a:p>
              <a:pPr indent="0" lvl="0" marL="0" marR="0" rtl="0" algn="l">
                <a:lnSpc>
                  <a:spcPct val="90000"/>
                </a:lnSpc>
                <a:spcBef>
                  <a:spcPts val="0"/>
                </a:spcBef>
                <a:spcAft>
                  <a:spcPts val="0"/>
                </a:spcAft>
                <a:buClr>
                  <a:schemeClr val="dk1"/>
                </a:buClr>
                <a:buSzPts val="2500"/>
                <a:buFont typeface="Arial"/>
                <a:buNone/>
              </a:pPr>
              <a:r>
                <a:rPr b="0" i="0" lang="en-US" sz="2500" u="none" cap="none" strike="noStrike">
                  <a:solidFill>
                    <a:schemeClr val="dk1"/>
                  </a:solidFill>
                  <a:latin typeface="Arial"/>
                  <a:ea typeface="Arial"/>
                  <a:cs typeface="Arial"/>
                  <a:sym typeface="Arial"/>
                </a:rPr>
                <a:t>La rigorosa igiene delle mani, personale e degli ambienti</a:t>
              </a:r>
              <a:endParaRPr b="0" i="0" sz="2500" u="none" cap="none" strike="noStrike">
                <a:solidFill>
                  <a:schemeClr val="dk1"/>
                </a:solidFill>
                <a:latin typeface="Arial"/>
                <a:ea typeface="Arial"/>
                <a:cs typeface="Arial"/>
                <a:sym typeface="Arial"/>
              </a:endParaRPr>
            </a:p>
          </p:txBody>
        </p:sp>
        <p:sp>
          <p:nvSpPr>
            <p:cNvPr id="142" name="Google Shape;142;p5"/>
            <p:cNvSpPr/>
            <p:nvPr/>
          </p:nvSpPr>
          <p:spPr>
            <a:xfrm>
              <a:off x="0" y="3931632"/>
              <a:ext cx="6263640" cy="1572384"/>
            </a:xfrm>
            <a:prstGeom prst="roundRect">
              <a:avLst>
                <a:gd fmla="val 10000" name="adj"/>
              </a:avLst>
            </a:prstGeom>
            <a:solidFill>
              <a:srgbClr val="F2F2F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 name="Google Shape;143;p5"/>
            <p:cNvSpPr/>
            <p:nvPr/>
          </p:nvSpPr>
          <p:spPr>
            <a:xfrm>
              <a:off x="475646" y="4285418"/>
              <a:ext cx="864811" cy="864811"/>
            </a:xfrm>
            <a:prstGeom prst="rect">
              <a:avLst/>
            </a:prstGeom>
            <a:blipFill rotWithShape="1">
              <a:blip r:embed="rId5">
                <a:alphaModFix/>
              </a:blip>
              <a:stretch>
                <a:fillRect b="0" l="0" r="0"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 name="Google Shape;144;p5"/>
            <p:cNvSpPr/>
            <p:nvPr/>
          </p:nvSpPr>
          <p:spPr>
            <a:xfrm>
              <a:off x="1816103" y="3931632"/>
              <a:ext cx="4447536" cy="1572384"/>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 name="Google Shape;145;p5"/>
            <p:cNvSpPr txBox="1"/>
            <p:nvPr/>
          </p:nvSpPr>
          <p:spPr>
            <a:xfrm>
              <a:off x="1816103" y="3931632"/>
              <a:ext cx="4447536" cy="1572384"/>
            </a:xfrm>
            <a:prstGeom prst="rect">
              <a:avLst/>
            </a:prstGeom>
            <a:noFill/>
            <a:ln>
              <a:noFill/>
            </a:ln>
          </p:spPr>
          <p:txBody>
            <a:bodyPr anchorCtr="0" anchor="ctr" bIns="166400" lIns="166400" spcFirstLastPara="1" rIns="166400" wrap="square" tIns="166400">
              <a:noAutofit/>
            </a:bodyPr>
            <a:lstStyle/>
            <a:p>
              <a:pPr indent="0" lvl="0" marL="0" marR="0" rtl="0" algn="l">
                <a:lnSpc>
                  <a:spcPct val="90000"/>
                </a:lnSpc>
                <a:spcBef>
                  <a:spcPts val="0"/>
                </a:spcBef>
                <a:spcAft>
                  <a:spcPts val="0"/>
                </a:spcAft>
                <a:buClr>
                  <a:schemeClr val="dk1"/>
                </a:buClr>
                <a:buSzPts val="2500"/>
                <a:buFont typeface="Arial"/>
                <a:buNone/>
              </a:pPr>
              <a:r>
                <a:rPr b="0" i="0" lang="en-US" sz="2500" u="none" cap="none" strike="noStrike">
                  <a:solidFill>
                    <a:schemeClr val="dk1"/>
                  </a:solidFill>
                  <a:latin typeface="Arial"/>
                  <a:ea typeface="Arial"/>
                  <a:cs typeface="Arial"/>
                  <a:sym typeface="Arial"/>
                </a:rPr>
                <a:t>L’areazione frequente degli ambienti</a:t>
              </a:r>
              <a:endParaRPr b="0" i="0" sz="2500" u="none" cap="none" strike="noStrike">
                <a:solidFill>
                  <a:schemeClr val="dk1"/>
                </a:solidFill>
                <a:latin typeface="Arial"/>
                <a:ea typeface="Arial"/>
                <a:cs typeface="Arial"/>
                <a:sym typeface="Arial"/>
              </a:endParaRPr>
            </a:p>
          </p:txBody>
        </p:sp>
      </p:grp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3" name="Shape 673"/>
        <p:cNvGrpSpPr/>
        <p:nvPr/>
      </p:nvGrpSpPr>
      <p:grpSpPr>
        <a:xfrm>
          <a:off x="0" y="0"/>
          <a:ext cx="0" cy="0"/>
          <a:chOff x="0" y="0"/>
          <a:chExt cx="0" cy="0"/>
        </a:xfrm>
      </p:grpSpPr>
      <p:sp>
        <p:nvSpPr>
          <p:cNvPr id="674" name="Google Shape;674;p50"/>
          <p:cNvSpPr/>
          <p:nvPr/>
        </p:nvSpPr>
        <p:spPr>
          <a:xfrm>
            <a:off x="686834" y="1153572"/>
            <a:ext cx="2686561" cy="4461163"/>
          </a:xfrm>
          <a:prstGeom prst="rect">
            <a:avLst/>
          </a:prstGeom>
          <a:solidFill>
            <a:srgbClr val="985F63">
              <a:alpha val="48627"/>
            </a:srgbClr>
          </a:solidFill>
          <a:ln>
            <a:noFill/>
          </a:ln>
        </p:spPr>
        <p:txBody>
          <a:bodyPr anchorCtr="0" anchor="ctr" bIns="45700" lIns="91425" spcFirstLastPara="1" rIns="91425" wrap="square" tIns="45700">
            <a:normAutofit/>
          </a:bodyPr>
          <a:lstStyle/>
          <a:p>
            <a:pPr indent="0" lvl="0" marL="0" marR="0" rtl="0" algn="l">
              <a:lnSpc>
                <a:spcPct val="80000"/>
              </a:lnSpc>
              <a:spcBef>
                <a:spcPts val="0"/>
              </a:spcBef>
              <a:spcAft>
                <a:spcPts val="0"/>
              </a:spcAft>
              <a:buNone/>
            </a:pPr>
            <a:r>
              <a:rPr b="1" i="0" lang="en-US" sz="2775" u="none" cap="none" strike="noStrike">
                <a:solidFill>
                  <a:schemeClr val="lt1"/>
                </a:solidFill>
                <a:latin typeface="Calibri"/>
                <a:ea typeface="Calibri"/>
                <a:cs typeface="Calibri"/>
                <a:sym typeface="Calibri"/>
              </a:rPr>
              <a:t>NEL CASO IN CUI UN ALUNNO PRESENTI UN AUMENTO DELLA TEMPERATURA CORPOREA AL DI SOPRA DI 37,5°C O UN SINTOMO COMPATIBILE CON COVID-19, IN AMBITO SCOLASTICO</a:t>
            </a:r>
            <a:endParaRPr/>
          </a:p>
        </p:txBody>
      </p:sp>
      <p:sp>
        <p:nvSpPr>
          <p:cNvPr id="675" name="Google Shape;675;p50"/>
          <p:cNvSpPr txBox="1"/>
          <p:nvPr>
            <p:ph idx="1" type="body"/>
          </p:nvPr>
        </p:nvSpPr>
        <p:spPr>
          <a:xfrm>
            <a:off x="4410238" y="700135"/>
            <a:ext cx="6906491" cy="5593422"/>
          </a:xfrm>
          <a:prstGeom prst="rect">
            <a:avLst/>
          </a:prstGeom>
          <a:noFill/>
          <a:ln>
            <a:noFill/>
          </a:ln>
        </p:spPr>
        <p:txBody>
          <a:bodyPr anchorCtr="0" anchor="ctr" bIns="45700" lIns="91425" spcFirstLastPara="1" rIns="91425" wrap="square" tIns="45700">
            <a:noAutofit/>
          </a:bodyPr>
          <a:lstStyle/>
          <a:p>
            <a:pPr indent="-228600" lvl="0" marL="228600" rtl="0" algn="l">
              <a:lnSpc>
                <a:spcPct val="90000"/>
              </a:lnSpc>
              <a:spcBef>
                <a:spcPts val="0"/>
              </a:spcBef>
              <a:spcAft>
                <a:spcPts val="0"/>
              </a:spcAft>
              <a:buClr>
                <a:schemeClr val="dk1"/>
              </a:buClr>
              <a:buSzPts val="1000"/>
              <a:buFont typeface="Noto Sans Symbols"/>
              <a:buChar char="⮚"/>
            </a:pPr>
            <a:r>
              <a:rPr lang="en-US" sz="2000">
                <a:latin typeface="Arial"/>
                <a:ea typeface="Arial"/>
                <a:cs typeface="Arial"/>
                <a:sym typeface="Arial"/>
              </a:rPr>
              <a:t>L’operatore scolastico che viene a conoscenza di un alunno sintomatico deve </a:t>
            </a:r>
            <a:r>
              <a:rPr b="1" lang="en-US" sz="2000">
                <a:latin typeface="Arial"/>
                <a:ea typeface="Arial"/>
                <a:cs typeface="Arial"/>
                <a:sym typeface="Arial"/>
              </a:rPr>
              <a:t>avvisare il referente scolastico per COVID-19 </a:t>
            </a:r>
            <a:r>
              <a:rPr lang="en-US" sz="2000">
                <a:latin typeface="Arial"/>
                <a:ea typeface="Arial"/>
                <a:cs typeface="Arial"/>
                <a:sym typeface="Arial"/>
              </a:rPr>
              <a:t>il quale deve telefonare immediatamente ai genitori/tutore legale</a:t>
            </a:r>
            <a:endParaRPr sz="2000">
              <a:latin typeface="Arial"/>
              <a:ea typeface="Arial"/>
              <a:cs typeface="Arial"/>
              <a:sym typeface="Arial"/>
            </a:endParaRPr>
          </a:p>
          <a:p>
            <a:pPr indent="-228600" lvl="0" marL="228600" rtl="0" algn="l">
              <a:lnSpc>
                <a:spcPct val="90000"/>
              </a:lnSpc>
              <a:spcBef>
                <a:spcPts val="1000"/>
              </a:spcBef>
              <a:spcAft>
                <a:spcPts val="0"/>
              </a:spcAft>
              <a:buClr>
                <a:schemeClr val="dk1"/>
              </a:buClr>
              <a:buSzPts val="1000"/>
              <a:buFont typeface="Noto Sans Symbols"/>
              <a:buChar char="⮚"/>
            </a:pPr>
            <a:r>
              <a:rPr lang="en-US" sz="2000">
                <a:latin typeface="Arial"/>
                <a:ea typeface="Arial"/>
                <a:cs typeface="Arial"/>
                <a:sym typeface="Arial"/>
              </a:rPr>
              <a:t>Ospitare l’alunno (con la mascherina, se la tollera) in una stanza dedicata (aula Covid)</a:t>
            </a:r>
            <a:endParaRPr/>
          </a:p>
          <a:p>
            <a:pPr indent="-228600" lvl="0" marL="228600" rtl="0" algn="l">
              <a:lnSpc>
                <a:spcPct val="90000"/>
              </a:lnSpc>
              <a:spcBef>
                <a:spcPts val="1000"/>
              </a:spcBef>
              <a:spcAft>
                <a:spcPts val="0"/>
              </a:spcAft>
              <a:buClr>
                <a:schemeClr val="dk1"/>
              </a:buClr>
              <a:buSzPts val="2000"/>
              <a:buFont typeface="Noto Sans Symbols"/>
              <a:buChar char="⮚"/>
            </a:pPr>
            <a:r>
              <a:rPr lang="en-US" sz="2000">
                <a:latin typeface="Arial"/>
                <a:ea typeface="Arial"/>
                <a:cs typeface="Arial"/>
                <a:sym typeface="Arial"/>
              </a:rPr>
              <a:t>Un  </a:t>
            </a:r>
            <a:r>
              <a:rPr b="1" lang="en-US" sz="2000">
                <a:latin typeface="Arial"/>
                <a:ea typeface="Arial"/>
                <a:cs typeface="Arial"/>
                <a:sym typeface="Arial"/>
              </a:rPr>
              <a:t>minore non deve essere lasciato da solo ma in compagnia di un adulto </a:t>
            </a:r>
            <a:r>
              <a:rPr lang="en-US" sz="2000">
                <a:latin typeface="Arial"/>
                <a:ea typeface="Arial"/>
                <a:cs typeface="Arial"/>
                <a:sym typeface="Arial"/>
              </a:rPr>
              <a:t>che dovrà mantenere, ove possibile, il </a:t>
            </a:r>
            <a:r>
              <a:rPr b="1" lang="en-US" sz="2000">
                <a:latin typeface="Arial"/>
                <a:ea typeface="Arial"/>
                <a:cs typeface="Arial"/>
                <a:sym typeface="Arial"/>
              </a:rPr>
              <a:t>distanziamento fisico di almeno un metro e la mascherina</a:t>
            </a:r>
            <a:r>
              <a:rPr lang="en-US" sz="2000">
                <a:latin typeface="Arial"/>
                <a:ea typeface="Arial"/>
                <a:cs typeface="Arial"/>
                <a:sym typeface="Arial"/>
              </a:rPr>
              <a:t> chirurgica fino a quando l’alunno non sarà affidato a un genitore/tutore legale che dovranno contattare il PLS/MMG per la valutazione clinica (triage telefonico) del caso</a:t>
            </a:r>
            <a:endParaRPr sz="2000">
              <a:latin typeface="Arial"/>
              <a:ea typeface="Arial"/>
              <a:cs typeface="Arial"/>
              <a:sym typeface="Arial"/>
            </a:endParaRPr>
          </a:p>
          <a:p>
            <a:pPr indent="-228600" lvl="0" marL="228600" rtl="0" algn="l">
              <a:lnSpc>
                <a:spcPct val="90000"/>
              </a:lnSpc>
              <a:spcBef>
                <a:spcPts val="1000"/>
              </a:spcBef>
              <a:spcAft>
                <a:spcPts val="0"/>
              </a:spcAft>
              <a:buClr>
                <a:schemeClr val="dk1"/>
              </a:buClr>
              <a:buSzPts val="2000"/>
              <a:buFont typeface="Noto Sans Symbols"/>
              <a:buChar char="⮚"/>
            </a:pPr>
            <a:r>
              <a:rPr b="1" lang="en-US" sz="2000">
                <a:latin typeface="Arial"/>
                <a:ea typeface="Arial"/>
                <a:cs typeface="Arial"/>
                <a:sym typeface="Arial"/>
              </a:rPr>
              <a:t>Pulire e disinfettare le superfici della stanza </a:t>
            </a:r>
            <a:r>
              <a:rPr lang="en-US" sz="2000">
                <a:latin typeface="Arial"/>
                <a:ea typeface="Arial"/>
                <a:cs typeface="Arial"/>
                <a:sym typeface="Arial"/>
              </a:rPr>
              <a:t>o area di isolamento </a:t>
            </a:r>
            <a:r>
              <a:rPr b="1" lang="en-US" sz="2000">
                <a:latin typeface="Arial"/>
                <a:ea typeface="Arial"/>
                <a:cs typeface="Arial"/>
                <a:sym typeface="Arial"/>
              </a:rPr>
              <a:t>dopo che l’alunno sintomatico è tornato a casa</a:t>
            </a:r>
            <a:endParaRPr sz="2000">
              <a:latin typeface="Arial"/>
              <a:ea typeface="Arial"/>
              <a:cs typeface="Arial"/>
              <a:sym typeface="Arial"/>
            </a:endParaRPr>
          </a:p>
        </p:txBody>
      </p:sp>
      <p:sp>
        <p:nvSpPr>
          <p:cNvPr id="676" name="Google Shape;676;p50"/>
          <p:cNvSpPr txBox="1"/>
          <p:nvPr/>
        </p:nvSpPr>
        <p:spPr>
          <a:xfrm>
            <a:off x="1" y="6293557"/>
            <a:ext cx="12192000" cy="26161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US" sz="1100" u="none" cap="none" strike="noStrike">
                <a:solidFill>
                  <a:schemeClr val="dk1"/>
                </a:solidFill>
                <a:latin typeface="Arial"/>
                <a:ea typeface="Arial"/>
                <a:cs typeface="Arial"/>
                <a:sym typeface="Arial"/>
              </a:rPr>
              <a:t>RAPPORTO ISS COVID 19 – n°58/2020 - Indicazioni operative per</a:t>
            </a:r>
            <a:r>
              <a:rPr b="0" i="0" lang="en-US" sz="1100" u="none" cap="none" strike="noStrike">
                <a:solidFill>
                  <a:schemeClr val="dk1"/>
                </a:solidFill>
                <a:latin typeface="Arial"/>
                <a:ea typeface="Arial"/>
                <a:cs typeface="Arial"/>
                <a:sym typeface="Arial"/>
              </a:rPr>
              <a:t> la </a:t>
            </a:r>
            <a:r>
              <a:rPr b="1" i="0" lang="en-US" sz="1100" u="none" cap="none" strike="noStrike">
                <a:solidFill>
                  <a:schemeClr val="dk1"/>
                </a:solidFill>
                <a:latin typeface="Arial"/>
                <a:ea typeface="Arial"/>
                <a:cs typeface="Arial"/>
                <a:sym typeface="Arial"/>
              </a:rPr>
              <a:t>gestione di casi e focolai di</a:t>
            </a:r>
            <a:r>
              <a:rPr b="0" i="0" lang="en-US" sz="1100" u="none" cap="none" strike="noStrike">
                <a:solidFill>
                  <a:schemeClr val="dk1"/>
                </a:solidFill>
                <a:latin typeface="Arial"/>
                <a:ea typeface="Arial"/>
                <a:cs typeface="Arial"/>
                <a:sym typeface="Arial"/>
              </a:rPr>
              <a:t> SARS-CoV-2 nelle scuole </a:t>
            </a:r>
            <a:r>
              <a:rPr b="1" i="0" lang="en-US" sz="1100" u="none" cap="none" strike="noStrike">
                <a:solidFill>
                  <a:schemeClr val="dk1"/>
                </a:solidFill>
                <a:latin typeface="Arial"/>
                <a:ea typeface="Arial"/>
                <a:cs typeface="Arial"/>
                <a:sym typeface="Arial"/>
              </a:rPr>
              <a:t>e</a:t>
            </a:r>
            <a:r>
              <a:rPr b="0" i="0" lang="en-US" sz="1100" u="none" cap="none" strike="noStrike">
                <a:solidFill>
                  <a:schemeClr val="dk1"/>
                </a:solidFill>
                <a:latin typeface="Arial"/>
                <a:ea typeface="Arial"/>
                <a:cs typeface="Arial"/>
                <a:sym typeface="Arial"/>
              </a:rPr>
              <a:t> nei servizi educativi dell'infanzia</a:t>
            </a:r>
            <a:endParaRPr/>
          </a:p>
        </p:txBody>
      </p:sp>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0" name="Shape 680"/>
        <p:cNvGrpSpPr/>
        <p:nvPr/>
      </p:nvGrpSpPr>
      <p:grpSpPr>
        <a:xfrm>
          <a:off x="0" y="0"/>
          <a:ext cx="0" cy="0"/>
          <a:chOff x="0" y="0"/>
          <a:chExt cx="0" cy="0"/>
        </a:xfrm>
      </p:grpSpPr>
      <p:sp>
        <p:nvSpPr>
          <p:cNvPr id="681" name="Google Shape;681;p51"/>
          <p:cNvSpPr/>
          <p:nvPr/>
        </p:nvSpPr>
        <p:spPr>
          <a:xfrm>
            <a:off x="686834" y="1153572"/>
            <a:ext cx="2686561" cy="4461163"/>
          </a:xfrm>
          <a:prstGeom prst="rect">
            <a:avLst/>
          </a:prstGeom>
          <a:solidFill>
            <a:srgbClr val="985F63">
              <a:alpha val="48627"/>
            </a:srgbClr>
          </a:solidFill>
          <a:ln>
            <a:noFill/>
          </a:ln>
        </p:spPr>
        <p:txBody>
          <a:bodyPr anchorCtr="0" anchor="ctr" bIns="45700" lIns="91425" spcFirstLastPara="1" rIns="91425" wrap="square" tIns="45700">
            <a:normAutofit/>
          </a:bodyPr>
          <a:lstStyle/>
          <a:p>
            <a:pPr indent="0" lvl="0" marL="0" marR="0" rtl="0" algn="l">
              <a:lnSpc>
                <a:spcPct val="70000"/>
              </a:lnSpc>
              <a:spcBef>
                <a:spcPts val="0"/>
              </a:spcBef>
              <a:spcAft>
                <a:spcPts val="0"/>
              </a:spcAft>
              <a:buNone/>
            </a:pPr>
            <a:r>
              <a:rPr b="1" i="0" lang="en-US" sz="2867" u="none" cap="none" strike="noStrike">
                <a:solidFill>
                  <a:schemeClr val="lt1"/>
                </a:solidFill>
                <a:latin typeface="Calibri"/>
                <a:ea typeface="Calibri"/>
                <a:cs typeface="Calibri"/>
                <a:sym typeface="Calibri"/>
              </a:rPr>
              <a:t>NEL CASO IN CUI UN ALUNNO PRESENTI UN AUMENTO DELLA TEMPERATURA CORPOREA AL DI SOPRA DI 37,5°C O UN SINTOMO COMPATIBILE CON COVID-19, PRESSO IL PROPRIO DOMICILIO</a:t>
            </a:r>
            <a:endParaRPr b="1" i="0" sz="2867" u="none" cap="none" strike="noStrike">
              <a:solidFill>
                <a:schemeClr val="lt1"/>
              </a:solidFill>
              <a:latin typeface="Calibri"/>
              <a:ea typeface="Calibri"/>
              <a:cs typeface="Calibri"/>
              <a:sym typeface="Calibri"/>
            </a:endParaRPr>
          </a:p>
        </p:txBody>
      </p:sp>
      <p:sp>
        <p:nvSpPr>
          <p:cNvPr id="682" name="Google Shape;682;p51"/>
          <p:cNvSpPr txBox="1"/>
          <p:nvPr>
            <p:ph idx="1" type="body"/>
          </p:nvPr>
        </p:nvSpPr>
        <p:spPr>
          <a:xfrm>
            <a:off x="4410238" y="700135"/>
            <a:ext cx="6906491" cy="5593422"/>
          </a:xfrm>
          <a:prstGeom prst="rect">
            <a:avLst/>
          </a:prstGeom>
          <a:noFill/>
          <a:ln>
            <a:noFill/>
          </a:ln>
        </p:spPr>
        <p:txBody>
          <a:bodyPr anchorCtr="0" anchor="ctr" bIns="45700" lIns="91425" spcFirstLastPara="1" rIns="91425" wrap="square" tIns="45700">
            <a:noAutofit/>
          </a:bodyPr>
          <a:lstStyle/>
          <a:p>
            <a:pPr indent="-228600" lvl="0" marL="228600" rtl="0" algn="l">
              <a:lnSpc>
                <a:spcPct val="90000"/>
              </a:lnSpc>
              <a:spcBef>
                <a:spcPts val="0"/>
              </a:spcBef>
              <a:spcAft>
                <a:spcPts val="0"/>
              </a:spcAft>
              <a:buClr>
                <a:srgbClr val="000000"/>
              </a:buClr>
              <a:buSzPts val="1000"/>
              <a:buFont typeface="Noto Sans Symbols"/>
              <a:buChar char="⮚"/>
            </a:pPr>
            <a:r>
              <a:rPr lang="en-US">
                <a:solidFill>
                  <a:srgbClr val="000000"/>
                </a:solidFill>
                <a:latin typeface="Arial"/>
                <a:ea typeface="Arial"/>
                <a:cs typeface="Arial"/>
                <a:sym typeface="Arial"/>
              </a:rPr>
              <a:t>L'alunno deve restare a casa</a:t>
            </a:r>
            <a:endParaRPr/>
          </a:p>
          <a:p>
            <a:pPr indent="-165100" lvl="0" marL="228600" rtl="0" algn="l">
              <a:lnSpc>
                <a:spcPct val="90000"/>
              </a:lnSpc>
              <a:spcBef>
                <a:spcPts val="1000"/>
              </a:spcBef>
              <a:spcAft>
                <a:spcPts val="0"/>
              </a:spcAft>
              <a:buClr>
                <a:schemeClr val="dk1"/>
              </a:buClr>
              <a:buSzPts val="1000"/>
              <a:buFont typeface="Noto Sans Symbols"/>
              <a:buNone/>
            </a:pPr>
            <a:r>
              <a:t/>
            </a:r>
            <a:endParaRPr>
              <a:latin typeface="Arial"/>
              <a:ea typeface="Arial"/>
              <a:cs typeface="Arial"/>
              <a:sym typeface="Arial"/>
            </a:endParaRPr>
          </a:p>
          <a:p>
            <a:pPr indent="-228600" lvl="0" marL="228600" rtl="0" algn="l">
              <a:lnSpc>
                <a:spcPct val="90000"/>
              </a:lnSpc>
              <a:spcBef>
                <a:spcPts val="1000"/>
              </a:spcBef>
              <a:spcAft>
                <a:spcPts val="0"/>
              </a:spcAft>
              <a:buClr>
                <a:srgbClr val="000000"/>
              </a:buClr>
              <a:buSzPts val="1000"/>
              <a:buFont typeface="Noto Sans Symbols"/>
              <a:buChar char="⮚"/>
            </a:pPr>
            <a:r>
              <a:rPr lang="en-US">
                <a:solidFill>
                  <a:srgbClr val="000000"/>
                </a:solidFill>
                <a:latin typeface="Arial"/>
                <a:ea typeface="Arial"/>
                <a:cs typeface="Arial"/>
                <a:sym typeface="Arial"/>
              </a:rPr>
              <a:t>I genitori devono informare il PLS/MMG</a:t>
            </a:r>
            <a:endParaRPr/>
          </a:p>
          <a:p>
            <a:pPr indent="0" lvl="0" marL="0" rtl="0" algn="l">
              <a:lnSpc>
                <a:spcPct val="90000"/>
              </a:lnSpc>
              <a:spcBef>
                <a:spcPts val="1000"/>
              </a:spcBef>
              <a:spcAft>
                <a:spcPts val="0"/>
              </a:spcAft>
              <a:buClr>
                <a:srgbClr val="000000"/>
              </a:buClr>
              <a:buSzPts val="1000"/>
              <a:buNone/>
            </a:pPr>
            <a:r>
              <a:rPr lang="en-US">
                <a:solidFill>
                  <a:srgbClr val="000000"/>
                </a:solidFill>
                <a:latin typeface="Arial"/>
                <a:ea typeface="Arial"/>
                <a:cs typeface="Arial"/>
                <a:sym typeface="Arial"/>
              </a:rPr>
              <a:t> </a:t>
            </a:r>
            <a:endParaRPr>
              <a:latin typeface="Arial"/>
              <a:ea typeface="Arial"/>
              <a:cs typeface="Arial"/>
              <a:sym typeface="Arial"/>
            </a:endParaRPr>
          </a:p>
          <a:p>
            <a:pPr indent="-228600" lvl="0" marL="228600" rtl="0" algn="l">
              <a:lnSpc>
                <a:spcPct val="90000"/>
              </a:lnSpc>
              <a:spcBef>
                <a:spcPts val="1000"/>
              </a:spcBef>
              <a:spcAft>
                <a:spcPts val="0"/>
              </a:spcAft>
              <a:buClr>
                <a:srgbClr val="000000"/>
              </a:buClr>
              <a:buSzPts val="1000"/>
              <a:buFont typeface="Noto Sans Symbols"/>
              <a:buChar char="⮚"/>
            </a:pPr>
            <a:r>
              <a:rPr lang="en-US">
                <a:solidFill>
                  <a:srgbClr val="000000"/>
                </a:solidFill>
                <a:latin typeface="Arial"/>
                <a:ea typeface="Arial"/>
                <a:cs typeface="Arial"/>
                <a:sym typeface="Arial"/>
              </a:rPr>
              <a:t>I genitori dello studente devono comunicare l’assenza scolastica per motivi di salute</a:t>
            </a:r>
            <a:endParaRPr>
              <a:latin typeface="Arial"/>
              <a:ea typeface="Arial"/>
              <a:cs typeface="Arial"/>
              <a:sym typeface="Arial"/>
            </a:endParaRPr>
          </a:p>
        </p:txBody>
      </p:sp>
      <p:sp>
        <p:nvSpPr>
          <p:cNvPr id="683" name="Google Shape;683;p51"/>
          <p:cNvSpPr txBox="1"/>
          <p:nvPr/>
        </p:nvSpPr>
        <p:spPr>
          <a:xfrm>
            <a:off x="1" y="6293557"/>
            <a:ext cx="12192000" cy="26161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US" sz="1100" u="none" cap="none" strike="noStrike">
                <a:solidFill>
                  <a:schemeClr val="dk1"/>
                </a:solidFill>
                <a:latin typeface="Arial"/>
                <a:ea typeface="Arial"/>
                <a:cs typeface="Arial"/>
                <a:sym typeface="Arial"/>
              </a:rPr>
              <a:t>RAPPORTO ISS COVID 19 – n°58/2020 - Indicazioni operative per</a:t>
            </a:r>
            <a:r>
              <a:rPr b="0" i="0" lang="en-US" sz="1100" u="none" cap="none" strike="noStrike">
                <a:solidFill>
                  <a:schemeClr val="dk1"/>
                </a:solidFill>
                <a:latin typeface="Arial"/>
                <a:ea typeface="Arial"/>
                <a:cs typeface="Arial"/>
                <a:sym typeface="Arial"/>
              </a:rPr>
              <a:t> la </a:t>
            </a:r>
            <a:r>
              <a:rPr b="1" i="0" lang="en-US" sz="1100" u="none" cap="none" strike="noStrike">
                <a:solidFill>
                  <a:schemeClr val="dk1"/>
                </a:solidFill>
                <a:latin typeface="Arial"/>
                <a:ea typeface="Arial"/>
                <a:cs typeface="Arial"/>
                <a:sym typeface="Arial"/>
              </a:rPr>
              <a:t>gestione di casi e focolai di</a:t>
            </a:r>
            <a:r>
              <a:rPr b="0" i="0" lang="en-US" sz="1100" u="none" cap="none" strike="noStrike">
                <a:solidFill>
                  <a:schemeClr val="dk1"/>
                </a:solidFill>
                <a:latin typeface="Arial"/>
                <a:ea typeface="Arial"/>
                <a:cs typeface="Arial"/>
                <a:sym typeface="Arial"/>
              </a:rPr>
              <a:t> SARS-CoV-2 nelle scuole </a:t>
            </a:r>
            <a:r>
              <a:rPr b="1" i="0" lang="en-US" sz="1100" u="none" cap="none" strike="noStrike">
                <a:solidFill>
                  <a:schemeClr val="dk1"/>
                </a:solidFill>
                <a:latin typeface="Arial"/>
                <a:ea typeface="Arial"/>
                <a:cs typeface="Arial"/>
                <a:sym typeface="Arial"/>
              </a:rPr>
              <a:t>e</a:t>
            </a:r>
            <a:r>
              <a:rPr b="0" i="0" lang="en-US" sz="1100" u="none" cap="none" strike="noStrike">
                <a:solidFill>
                  <a:schemeClr val="dk1"/>
                </a:solidFill>
                <a:latin typeface="Arial"/>
                <a:ea typeface="Arial"/>
                <a:cs typeface="Arial"/>
                <a:sym typeface="Arial"/>
              </a:rPr>
              <a:t> nei servizi educativi dell'infanzia</a:t>
            </a:r>
            <a:endParaRPr/>
          </a:p>
        </p:txBody>
      </p:sp>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7" name="Shape 687"/>
        <p:cNvGrpSpPr/>
        <p:nvPr/>
      </p:nvGrpSpPr>
      <p:grpSpPr>
        <a:xfrm>
          <a:off x="0" y="0"/>
          <a:ext cx="0" cy="0"/>
          <a:chOff x="0" y="0"/>
          <a:chExt cx="0" cy="0"/>
        </a:xfrm>
      </p:grpSpPr>
      <p:sp>
        <p:nvSpPr>
          <p:cNvPr id="688" name="Google Shape;688;p52"/>
          <p:cNvSpPr/>
          <p:nvPr/>
        </p:nvSpPr>
        <p:spPr>
          <a:xfrm>
            <a:off x="686834" y="1153572"/>
            <a:ext cx="2686561" cy="4461163"/>
          </a:xfrm>
          <a:prstGeom prst="rect">
            <a:avLst/>
          </a:prstGeom>
          <a:solidFill>
            <a:srgbClr val="985F63">
              <a:alpha val="48627"/>
            </a:srgbClr>
          </a:solid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None/>
            </a:pPr>
            <a:r>
              <a:rPr b="1" i="0" lang="en-US" sz="3100" u="none" cap="none" strike="noStrike">
                <a:solidFill>
                  <a:schemeClr val="lt1"/>
                </a:solidFill>
                <a:latin typeface="Calibri"/>
                <a:ea typeface="Calibri"/>
                <a:cs typeface="Calibri"/>
                <a:sym typeface="Calibri"/>
              </a:rPr>
              <a:t>ALUNNO O OPERATORE SCOLASTICO CONVIVENTE DI UN CASO </a:t>
            </a:r>
            <a:endParaRPr/>
          </a:p>
          <a:p>
            <a:pPr indent="0" lvl="0" marL="0" marR="0" rtl="0" algn="l">
              <a:lnSpc>
                <a:spcPct val="90000"/>
              </a:lnSpc>
              <a:spcBef>
                <a:spcPts val="600"/>
              </a:spcBef>
              <a:spcAft>
                <a:spcPts val="0"/>
              </a:spcAft>
              <a:buNone/>
            </a:pPr>
            <a:r>
              <a:t/>
            </a:r>
            <a:endParaRPr b="1" i="0" sz="3100" u="none" cap="none" strike="noStrike">
              <a:solidFill>
                <a:schemeClr val="lt1"/>
              </a:solidFill>
              <a:latin typeface="Calibri"/>
              <a:ea typeface="Calibri"/>
              <a:cs typeface="Calibri"/>
              <a:sym typeface="Calibri"/>
            </a:endParaRPr>
          </a:p>
        </p:txBody>
      </p:sp>
      <p:sp>
        <p:nvSpPr>
          <p:cNvPr id="689" name="Google Shape;689;p52"/>
          <p:cNvSpPr txBox="1"/>
          <p:nvPr>
            <p:ph idx="1" type="body"/>
          </p:nvPr>
        </p:nvSpPr>
        <p:spPr>
          <a:xfrm>
            <a:off x="4410238" y="700135"/>
            <a:ext cx="6906491" cy="5593422"/>
          </a:xfrm>
          <a:prstGeom prst="rect">
            <a:avLst/>
          </a:prstGeom>
          <a:noFill/>
          <a:ln>
            <a:noFill/>
          </a:ln>
        </p:spPr>
        <p:txBody>
          <a:bodyPr anchorCtr="0" anchor="ctr" bIns="45700" lIns="91425" spcFirstLastPara="1" rIns="91425" wrap="square" tIns="45700">
            <a:noAutofit/>
          </a:bodyPr>
          <a:lstStyle/>
          <a:p>
            <a:pPr indent="-342900" lvl="0" marL="342900" rtl="0" algn="l">
              <a:lnSpc>
                <a:spcPct val="90000"/>
              </a:lnSpc>
              <a:spcBef>
                <a:spcPts val="0"/>
              </a:spcBef>
              <a:spcAft>
                <a:spcPts val="0"/>
              </a:spcAft>
              <a:buClr>
                <a:schemeClr val="dk1"/>
              </a:buClr>
              <a:buSzPts val="1000"/>
              <a:buFont typeface="Noto Sans Symbols"/>
              <a:buChar char="∙"/>
            </a:pPr>
            <a:r>
              <a:rPr lang="en-US">
                <a:latin typeface="Arial"/>
                <a:ea typeface="Arial"/>
                <a:cs typeface="Arial"/>
                <a:sym typeface="Arial"/>
              </a:rPr>
              <a:t>Si sottolinea </a:t>
            </a:r>
            <a:r>
              <a:rPr b="1" lang="en-US">
                <a:latin typeface="Arial"/>
                <a:ea typeface="Arial"/>
                <a:cs typeface="Arial"/>
                <a:sym typeface="Arial"/>
              </a:rPr>
              <a:t>che qualora un alunno o un operatore scolastico </a:t>
            </a:r>
            <a:r>
              <a:rPr lang="en-US">
                <a:latin typeface="Arial"/>
                <a:ea typeface="Arial"/>
                <a:cs typeface="Arial"/>
                <a:sym typeface="Arial"/>
              </a:rPr>
              <a:t>fosse convivente di un caso, esso, su valutazione del DdP, sarà considerato contatto stretto e </a:t>
            </a:r>
            <a:r>
              <a:rPr b="1" lang="en-US">
                <a:latin typeface="Arial"/>
                <a:ea typeface="Arial"/>
                <a:cs typeface="Arial"/>
                <a:sym typeface="Arial"/>
              </a:rPr>
              <a:t>posto in quarantena.</a:t>
            </a:r>
            <a:endParaRPr b="1">
              <a:latin typeface="Arial"/>
              <a:ea typeface="Arial"/>
              <a:cs typeface="Arial"/>
              <a:sym typeface="Arial"/>
            </a:endParaRPr>
          </a:p>
        </p:txBody>
      </p:sp>
      <p:sp>
        <p:nvSpPr>
          <p:cNvPr id="690" name="Google Shape;690;p52"/>
          <p:cNvSpPr txBox="1"/>
          <p:nvPr/>
        </p:nvSpPr>
        <p:spPr>
          <a:xfrm>
            <a:off x="1" y="6293557"/>
            <a:ext cx="12192000" cy="26161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US" sz="1100" u="none" cap="none" strike="noStrike">
                <a:solidFill>
                  <a:schemeClr val="dk1"/>
                </a:solidFill>
                <a:latin typeface="Arial"/>
                <a:ea typeface="Arial"/>
                <a:cs typeface="Arial"/>
                <a:sym typeface="Arial"/>
              </a:rPr>
              <a:t>RAPPORTO ISS COVID 19 – n°58/2020 - Indicazioni operative per</a:t>
            </a:r>
            <a:r>
              <a:rPr b="0" i="0" lang="en-US" sz="1100" u="none" cap="none" strike="noStrike">
                <a:solidFill>
                  <a:schemeClr val="dk1"/>
                </a:solidFill>
                <a:latin typeface="Arial"/>
                <a:ea typeface="Arial"/>
                <a:cs typeface="Arial"/>
                <a:sym typeface="Arial"/>
              </a:rPr>
              <a:t> la </a:t>
            </a:r>
            <a:r>
              <a:rPr b="1" i="0" lang="en-US" sz="1100" u="none" cap="none" strike="noStrike">
                <a:solidFill>
                  <a:schemeClr val="dk1"/>
                </a:solidFill>
                <a:latin typeface="Arial"/>
                <a:ea typeface="Arial"/>
                <a:cs typeface="Arial"/>
                <a:sym typeface="Arial"/>
              </a:rPr>
              <a:t>gestione di casi e focolai di</a:t>
            </a:r>
            <a:r>
              <a:rPr b="0" i="0" lang="en-US" sz="1100" u="none" cap="none" strike="noStrike">
                <a:solidFill>
                  <a:schemeClr val="dk1"/>
                </a:solidFill>
                <a:latin typeface="Arial"/>
                <a:ea typeface="Arial"/>
                <a:cs typeface="Arial"/>
                <a:sym typeface="Arial"/>
              </a:rPr>
              <a:t> SARS-CoV-2 nelle scuole </a:t>
            </a:r>
            <a:r>
              <a:rPr b="1" i="0" lang="en-US" sz="1100" u="none" cap="none" strike="noStrike">
                <a:solidFill>
                  <a:schemeClr val="dk1"/>
                </a:solidFill>
                <a:latin typeface="Arial"/>
                <a:ea typeface="Arial"/>
                <a:cs typeface="Arial"/>
                <a:sym typeface="Arial"/>
              </a:rPr>
              <a:t>e</a:t>
            </a:r>
            <a:r>
              <a:rPr b="0" i="0" lang="en-US" sz="1100" u="none" cap="none" strike="noStrike">
                <a:solidFill>
                  <a:schemeClr val="dk1"/>
                </a:solidFill>
                <a:latin typeface="Arial"/>
                <a:ea typeface="Arial"/>
                <a:cs typeface="Arial"/>
                <a:sym typeface="Arial"/>
              </a:rPr>
              <a:t> nei servizi educativi dell'infanzia</a:t>
            </a:r>
            <a:endParaRPr/>
          </a:p>
        </p:txBody>
      </p:sp>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4" name="Shape 694"/>
        <p:cNvGrpSpPr/>
        <p:nvPr/>
      </p:nvGrpSpPr>
      <p:grpSpPr>
        <a:xfrm>
          <a:off x="0" y="0"/>
          <a:ext cx="0" cy="0"/>
          <a:chOff x="0" y="0"/>
          <a:chExt cx="0" cy="0"/>
        </a:xfrm>
      </p:grpSpPr>
      <p:sp>
        <p:nvSpPr>
          <p:cNvPr id="695" name="Google Shape;695;p53"/>
          <p:cNvSpPr/>
          <p:nvPr/>
        </p:nvSpPr>
        <p:spPr>
          <a:xfrm>
            <a:off x="686834" y="1153572"/>
            <a:ext cx="2686561" cy="4461163"/>
          </a:xfrm>
          <a:prstGeom prst="rect">
            <a:avLst/>
          </a:prstGeom>
          <a:solidFill>
            <a:srgbClr val="985F63">
              <a:alpha val="48627"/>
            </a:srgbClr>
          </a:solidFill>
          <a:ln>
            <a:noFill/>
          </a:ln>
        </p:spPr>
        <p:txBody>
          <a:bodyPr anchorCtr="0" anchor="ctr" bIns="45700" lIns="91425" spcFirstLastPara="1" rIns="91425" wrap="square" tIns="45700">
            <a:normAutofit/>
          </a:bodyPr>
          <a:lstStyle/>
          <a:p>
            <a:pPr indent="0" lvl="0" marL="0" marR="0" rtl="0" algn="l">
              <a:spcBef>
                <a:spcPts val="0"/>
              </a:spcBef>
              <a:spcAft>
                <a:spcPts val="0"/>
              </a:spcAft>
              <a:buNone/>
            </a:pPr>
            <a:r>
              <a:rPr b="1" i="0" lang="en-US" sz="3100" u="none" cap="none" strike="noStrike">
                <a:solidFill>
                  <a:schemeClr val="lt1"/>
                </a:solidFill>
                <a:latin typeface="Calibri"/>
                <a:ea typeface="Calibri"/>
                <a:cs typeface="Calibri"/>
                <a:sym typeface="Calibri"/>
              </a:rPr>
              <a:t>UN ALUNNO O UN OPERATORE SCOLASTICO RISULTANO SARS-COV-2 POSITIVI</a:t>
            </a:r>
            <a:endParaRPr/>
          </a:p>
          <a:p>
            <a:pPr indent="0" lvl="0" marL="0" marR="0" rtl="0" algn="l">
              <a:lnSpc>
                <a:spcPct val="90000"/>
              </a:lnSpc>
              <a:spcBef>
                <a:spcPts val="0"/>
              </a:spcBef>
              <a:spcAft>
                <a:spcPts val="0"/>
              </a:spcAft>
              <a:buNone/>
            </a:pPr>
            <a:r>
              <a:t/>
            </a:r>
            <a:endParaRPr b="1" sz="3100">
              <a:solidFill>
                <a:schemeClr val="lt1"/>
              </a:solidFill>
              <a:latin typeface="Calibri"/>
              <a:ea typeface="Calibri"/>
              <a:cs typeface="Calibri"/>
              <a:sym typeface="Calibri"/>
            </a:endParaRPr>
          </a:p>
        </p:txBody>
      </p:sp>
      <p:sp>
        <p:nvSpPr>
          <p:cNvPr id="696" name="Google Shape;696;p53"/>
          <p:cNvSpPr txBox="1"/>
          <p:nvPr>
            <p:ph idx="1" type="body"/>
          </p:nvPr>
        </p:nvSpPr>
        <p:spPr>
          <a:xfrm>
            <a:off x="4397882" y="465357"/>
            <a:ext cx="6906491" cy="5593422"/>
          </a:xfrm>
          <a:prstGeom prst="rect">
            <a:avLst/>
          </a:prstGeom>
          <a:noFill/>
          <a:ln>
            <a:noFill/>
          </a:ln>
        </p:spPr>
        <p:txBody>
          <a:bodyPr anchorCtr="0" anchor="ctr" bIns="45700" lIns="91425" spcFirstLastPara="1" rIns="91425" wrap="square" tIns="45700">
            <a:noAutofit/>
          </a:bodyPr>
          <a:lstStyle/>
          <a:p>
            <a:pPr indent="-228600" lvl="0" marL="228600" rtl="0" algn="l">
              <a:lnSpc>
                <a:spcPct val="90000"/>
              </a:lnSpc>
              <a:spcBef>
                <a:spcPts val="0"/>
              </a:spcBef>
              <a:spcAft>
                <a:spcPts val="0"/>
              </a:spcAft>
              <a:buClr>
                <a:schemeClr val="dk1"/>
              </a:buClr>
              <a:buSzPts val="1000"/>
              <a:buChar char="•"/>
            </a:pPr>
            <a:r>
              <a:rPr b="1" lang="en-US" sz="1600">
                <a:latin typeface="Arial"/>
                <a:ea typeface="Arial"/>
                <a:cs typeface="Arial"/>
                <a:sym typeface="Arial"/>
              </a:rPr>
              <a:t>Si notifica il caso e si avvia la ricerca dei contatti. </a:t>
            </a:r>
            <a:r>
              <a:rPr lang="en-US" sz="1600">
                <a:latin typeface="Arial"/>
                <a:ea typeface="Arial"/>
                <a:cs typeface="Arial"/>
                <a:sym typeface="Arial"/>
              </a:rPr>
              <a:t>Il referente scolastico COVID-19 deve fornire al Dipartimento di prevenzione l’elenco dei compagni di classe e delle persone con cui sono entrati in contatto.</a:t>
            </a:r>
            <a:br>
              <a:rPr lang="en-US" sz="1600">
                <a:latin typeface="Arial"/>
                <a:ea typeface="Arial"/>
                <a:cs typeface="Arial"/>
                <a:sym typeface="Arial"/>
              </a:rPr>
            </a:br>
            <a:endParaRPr b="1" sz="1600">
              <a:latin typeface="Arial"/>
              <a:ea typeface="Arial"/>
              <a:cs typeface="Arial"/>
              <a:sym typeface="Arial"/>
            </a:endParaRPr>
          </a:p>
          <a:p>
            <a:pPr indent="-228600" lvl="0" marL="228600" rtl="0" algn="l">
              <a:lnSpc>
                <a:spcPct val="90000"/>
              </a:lnSpc>
              <a:spcBef>
                <a:spcPts val="1600"/>
              </a:spcBef>
              <a:spcAft>
                <a:spcPts val="0"/>
              </a:spcAft>
              <a:buClr>
                <a:schemeClr val="dk1"/>
              </a:buClr>
              <a:buSzPts val="1600"/>
              <a:buChar char="•"/>
            </a:pPr>
            <a:r>
              <a:rPr lang="en-US" sz="1600">
                <a:latin typeface="Arial"/>
                <a:ea typeface="Arial"/>
                <a:cs typeface="Arial"/>
                <a:sym typeface="Arial"/>
              </a:rPr>
              <a:t>Per il rientro in comunità bisognerà attendere il certificato di </a:t>
            </a:r>
            <a:r>
              <a:rPr b="1" lang="en-US" sz="1600">
                <a:latin typeface="Arial"/>
                <a:ea typeface="Arial"/>
                <a:cs typeface="Arial"/>
                <a:sym typeface="Arial"/>
              </a:rPr>
              <a:t>Fine isolamento domiciliare obbligatorio inviato dall’AUSL</a:t>
            </a:r>
            <a:endParaRPr/>
          </a:p>
          <a:p>
            <a:pPr indent="0" lvl="0" marL="0" rtl="0" algn="l">
              <a:lnSpc>
                <a:spcPct val="90000"/>
              </a:lnSpc>
              <a:spcBef>
                <a:spcPts val="1000"/>
              </a:spcBef>
              <a:spcAft>
                <a:spcPts val="0"/>
              </a:spcAft>
              <a:buClr>
                <a:schemeClr val="dk1"/>
              </a:buClr>
              <a:buSzPts val="1600"/>
              <a:buNone/>
            </a:pPr>
            <a:r>
              <a:t/>
            </a:r>
            <a:endParaRPr sz="1600">
              <a:latin typeface="Arial"/>
              <a:ea typeface="Arial"/>
              <a:cs typeface="Arial"/>
              <a:sym typeface="Arial"/>
            </a:endParaRPr>
          </a:p>
          <a:p>
            <a:pPr indent="-228600" lvl="0" marL="228600" rtl="0" algn="l">
              <a:lnSpc>
                <a:spcPct val="90000"/>
              </a:lnSpc>
              <a:spcBef>
                <a:spcPts val="1000"/>
              </a:spcBef>
              <a:spcAft>
                <a:spcPts val="0"/>
              </a:spcAft>
              <a:buClr>
                <a:schemeClr val="dk1"/>
              </a:buClr>
              <a:buSzPts val="1600"/>
              <a:buChar char="•"/>
            </a:pPr>
            <a:r>
              <a:rPr lang="en-US" sz="1600">
                <a:latin typeface="Arial"/>
                <a:ea typeface="Arial"/>
                <a:cs typeface="Arial"/>
                <a:sym typeface="Arial"/>
              </a:rPr>
              <a:t>La valutazione dello stato di contatto stretto è di competenza del DdP e le azioni sono intraprese dopo una valutazione della eventuale esposizione. Se un alunno/operatore scolastico risulta COVID-19 positivo, il DdP valuterà di prescrivere la quarantena a tutti gli studenti della stessa classe e agli eventuali operatori scolastici esposti che si configurino come contatti stretti. </a:t>
            </a:r>
            <a:endParaRPr/>
          </a:p>
          <a:p>
            <a:pPr indent="-127000" lvl="0" marL="228600" rtl="0" algn="l">
              <a:lnSpc>
                <a:spcPct val="90000"/>
              </a:lnSpc>
              <a:spcBef>
                <a:spcPts val="1000"/>
              </a:spcBef>
              <a:spcAft>
                <a:spcPts val="0"/>
              </a:spcAft>
              <a:buClr>
                <a:schemeClr val="dk1"/>
              </a:buClr>
              <a:buSzPts val="1600"/>
              <a:buNone/>
            </a:pPr>
            <a:r>
              <a:t/>
            </a:r>
            <a:endParaRPr sz="1600">
              <a:latin typeface="Arial"/>
              <a:ea typeface="Arial"/>
              <a:cs typeface="Arial"/>
              <a:sym typeface="Arial"/>
            </a:endParaRPr>
          </a:p>
          <a:p>
            <a:pPr indent="-228600" lvl="0" marL="228600" rtl="0" algn="l">
              <a:lnSpc>
                <a:spcPct val="90000"/>
              </a:lnSpc>
              <a:spcBef>
                <a:spcPts val="1000"/>
              </a:spcBef>
              <a:spcAft>
                <a:spcPts val="0"/>
              </a:spcAft>
              <a:buClr>
                <a:schemeClr val="dk1"/>
              </a:buClr>
              <a:buSzPts val="1600"/>
              <a:buChar char="•"/>
            </a:pPr>
            <a:r>
              <a:rPr lang="en-US" sz="1600">
                <a:latin typeface="Arial"/>
                <a:ea typeface="Arial"/>
                <a:cs typeface="Arial"/>
                <a:sym typeface="Arial"/>
              </a:rPr>
              <a:t> I contatti stretti individuati dal Dipartimento di Prevenzione con le consuete attività di </a:t>
            </a:r>
            <a:r>
              <a:rPr i="1" lang="en-US" sz="1600">
                <a:latin typeface="Arial"/>
                <a:ea typeface="Arial"/>
                <a:cs typeface="Arial"/>
                <a:sym typeface="Arial"/>
              </a:rPr>
              <a:t>contact tracing, </a:t>
            </a:r>
            <a:r>
              <a:rPr lang="en-US" sz="1600">
                <a:latin typeface="Arial"/>
                <a:ea typeface="Arial"/>
                <a:cs typeface="Arial"/>
                <a:sym typeface="Arial"/>
              </a:rPr>
              <a:t>saranno posti in quarantena, a partire dalla data dell’ultimo contatto con il caso confermato, </a:t>
            </a:r>
            <a:r>
              <a:rPr b="1" lang="en-US" sz="1600">
                <a:latin typeface="Arial"/>
                <a:ea typeface="Arial"/>
                <a:cs typeface="Arial"/>
                <a:sym typeface="Arial"/>
              </a:rPr>
              <a:t>per 7 giorni nel caso in cui il soggetto abbia effettuato il ciclo vaccinale e 10 giorni se non vaccinato</a:t>
            </a:r>
            <a:endParaRPr/>
          </a:p>
        </p:txBody>
      </p:sp>
      <p:sp>
        <p:nvSpPr>
          <p:cNvPr id="697" name="Google Shape;697;p53"/>
          <p:cNvSpPr txBox="1"/>
          <p:nvPr/>
        </p:nvSpPr>
        <p:spPr>
          <a:xfrm>
            <a:off x="1" y="6293557"/>
            <a:ext cx="12192000" cy="26161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100">
                <a:solidFill>
                  <a:schemeClr val="dk1"/>
                </a:solidFill>
                <a:latin typeface="Arial"/>
                <a:ea typeface="Arial"/>
                <a:cs typeface="Arial"/>
                <a:sym typeface="Arial"/>
              </a:rPr>
              <a:t>RAPPORTO ISS COVID 19 – n°58/2020 - Indicazioni operative per</a:t>
            </a:r>
            <a:r>
              <a:rPr lang="en-US" sz="1100">
                <a:solidFill>
                  <a:schemeClr val="dk1"/>
                </a:solidFill>
                <a:latin typeface="Arial"/>
                <a:ea typeface="Arial"/>
                <a:cs typeface="Arial"/>
                <a:sym typeface="Arial"/>
              </a:rPr>
              <a:t> la </a:t>
            </a:r>
            <a:r>
              <a:rPr b="1" lang="en-US" sz="1100">
                <a:solidFill>
                  <a:schemeClr val="dk1"/>
                </a:solidFill>
                <a:latin typeface="Arial"/>
                <a:ea typeface="Arial"/>
                <a:cs typeface="Arial"/>
                <a:sym typeface="Arial"/>
              </a:rPr>
              <a:t>gestione di casi e focolai di</a:t>
            </a:r>
            <a:r>
              <a:rPr lang="en-US" sz="1100">
                <a:solidFill>
                  <a:schemeClr val="dk1"/>
                </a:solidFill>
                <a:latin typeface="Arial"/>
                <a:ea typeface="Arial"/>
                <a:cs typeface="Arial"/>
                <a:sym typeface="Arial"/>
              </a:rPr>
              <a:t> SARS-CoV-2 nelle scuole </a:t>
            </a:r>
            <a:r>
              <a:rPr b="1" lang="en-US" sz="1100">
                <a:solidFill>
                  <a:schemeClr val="dk1"/>
                </a:solidFill>
                <a:latin typeface="Arial"/>
                <a:ea typeface="Arial"/>
                <a:cs typeface="Arial"/>
                <a:sym typeface="Arial"/>
              </a:rPr>
              <a:t>e</a:t>
            </a:r>
            <a:r>
              <a:rPr lang="en-US" sz="1100">
                <a:solidFill>
                  <a:schemeClr val="dk1"/>
                </a:solidFill>
                <a:latin typeface="Arial"/>
                <a:ea typeface="Arial"/>
                <a:cs typeface="Arial"/>
                <a:sym typeface="Arial"/>
              </a:rPr>
              <a:t> nei servizi educativi dell'infanzia</a:t>
            </a:r>
            <a:endParaRPr/>
          </a:p>
        </p:txBody>
      </p:sp>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1" name="Shape 701"/>
        <p:cNvGrpSpPr/>
        <p:nvPr/>
      </p:nvGrpSpPr>
      <p:grpSpPr>
        <a:xfrm>
          <a:off x="0" y="0"/>
          <a:ext cx="0" cy="0"/>
          <a:chOff x="0" y="0"/>
          <a:chExt cx="0" cy="0"/>
        </a:xfrm>
      </p:grpSpPr>
      <p:sp>
        <p:nvSpPr>
          <p:cNvPr id="702" name="Google Shape;702;p54"/>
          <p:cNvSpPr/>
          <p:nvPr/>
        </p:nvSpPr>
        <p:spPr>
          <a:xfrm>
            <a:off x="686834" y="1153572"/>
            <a:ext cx="2686561" cy="4461163"/>
          </a:xfrm>
          <a:prstGeom prst="rect">
            <a:avLst/>
          </a:prstGeom>
          <a:solidFill>
            <a:srgbClr val="985F63">
              <a:alpha val="48627"/>
            </a:srgbClr>
          </a:solidFill>
          <a:ln>
            <a:noFill/>
          </a:ln>
        </p:spPr>
        <p:txBody>
          <a:bodyPr anchorCtr="0" anchor="ctr" bIns="45700" lIns="91425" spcFirstLastPara="1" rIns="91425" wrap="square" tIns="45700">
            <a:normAutofit/>
          </a:bodyPr>
          <a:lstStyle/>
          <a:p>
            <a:pPr indent="0" lvl="0" marL="0" marR="0" rtl="0" algn="l">
              <a:spcBef>
                <a:spcPts val="0"/>
              </a:spcBef>
              <a:spcAft>
                <a:spcPts val="0"/>
              </a:spcAft>
              <a:buNone/>
            </a:pPr>
            <a:r>
              <a:rPr b="1" lang="en-US" sz="3100">
                <a:solidFill>
                  <a:schemeClr val="lt1"/>
                </a:solidFill>
                <a:latin typeface="Calibri"/>
                <a:ea typeface="Calibri"/>
                <a:cs typeface="Calibri"/>
                <a:sym typeface="Calibri"/>
              </a:rPr>
              <a:t>AI FINI DELL’IDENTIFICAZIONE PRECOCE DEI CASI SOSPETTI È NECESSARIO</a:t>
            </a:r>
            <a:endParaRPr b="1" sz="3100">
              <a:solidFill>
                <a:schemeClr val="lt1"/>
              </a:solidFill>
              <a:latin typeface="Calibri"/>
              <a:ea typeface="Calibri"/>
              <a:cs typeface="Calibri"/>
              <a:sym typeface="Calibri"/>
            </a:endParaRPr>
          </a:p>
        </p:txBody>
      </p:sp>
      <p:sp>
        <p:nvSpPr>
          <p:cNvPr id="703" name="Google Shape;703;p54"/>
          <p:cNvSpPr txBox="1"/>
          <p:nvPr>
            <p:ph idx="1" type="body"/>
          </p:nvPr>
        </p:nvSpPr>
        <p:spPr>
          <a:xfrm>
            <a:off x="4397882" y="465357"/>
            <a:ext cx="6906491" cy="5593422"/>
          </a:xfrm>
          <a:prstGeom prst="rect">
            <a:avLst/>
          </a:prstGeom>
          <a:noFill/>
          <a:ln>
            <a:noFill/>
          </a:ln>
        </p:spPr>
        <p:txBody>
          <a:bodyPr anchorCtr="0" anchor="ctr" bIns="45700" lIns="91425" spcFirstLastPara="1" rIns="91425" wrap="square" tIns="45700">
            <a:noAutofit/>
          </a:bodyPr>
          <a:lstStyle/>
          <a:p>
            <a:pPr indent="-228600" lvl="0" marL="228600" rtl="0" algn="l">
              <a:lnSpc>
                <a:spcPct val="90000"/>
              </a:lnSpc>
              <a:spcBef>
                <a:spcPts val="0"/>
              </a:spcBef>
              <a:spcAft>
                <a:spcPts val="0"/>
              </a:spcAft>
              <a:buClr>
                <a:schemeClr val="dk1"/>
              </a:buClr>
              <a:buSzPts val="2000"/>
              <a:buChar char="•"/>
            </a:pPr>
            <a:r>
              <a:rPr lang="en-US" sz="2000">
                <a:latin typeface="Arial"/>
                <a:ea typeface="Arial"/>
                <a:cs typeface="Arial"/>
                <a:sym typeface="Arial"/>
              </a:rPr>
              <a:t>richiedere la </a:t>
            </a:r>
            <a:r>
              <a:rPr b="1" lang="en-US" sz="2000">
                <a:latin typeface="Arial"/>
                <a:ea typeface="Arial"/>
                <a:cs typeface="Arial"/>
                <a:sym typeface="Arial"/>
              </a:rPr>
              <a:t>collaborazione dei genitori </a:t>
            </a:r>
            <a:r>
              <a:rPr lang="en-US" sz="2000">
                <a:latin typeface="Arial"/>
                <a:ea typeface="Arial"/>
                <a:cs typeface="Arial"/>
                <a:sym typeface="Arial"/>
              </a:rPr>
              <a:t>a inviare tempestiva comunicazione di eventuali assenze per motivi sanitari in modo da rilevare eventuali cluster di assenze nella stessa classe</a:t>
            </a:r>
            <a:endParaRPr/>
          </a:p>
          <a:p>
            <a:pPr indent="-228600" lvl="0" marL="228600" rtl="0" algn="l">
              <a:lnSpc>
                <a:spcPct val="90000"/>
              </a:lnSpc>
              <a:spcBef>
                <a:spcPts val="1000"/>
              </a:spcBef>
              <a:spcAft>
                <a:spcPts val="0"/>
              </a:spcAft>
              <a:buClr>
                <a:schemeClr val="dk1"/>
              </a:buClr>
              <a:buSzPts val="2000"/>
              <a:buChar char="•"/>
            </a:pPr>
            <a:r>
              <a:rPr b="1" lang="en-US" sz="2000">
                <a:latin typeface="Arial"/>
                <a:ea typeface="Arial"/>
                <a:cs typeface="Arial"/>
                <a:sym typeface="Arial"/>
              </a:rPr>
              <a:t>richiedere alle famiglie e agli operatori scolastici </a:t>
            </a:r>
            <a:r>
              <a:rPr lang="en-US" sz="2000">
                <a:latin typeface="Arial"/>
                <a:ea typeface="Arial"/>
                <a:cs typeface="Arial"/>
                <a:sym typeface="Arial"/>
              </a:rPr>
              <a:t>la comunicazione immediata al dirigente scolastico e al referente scolastico per COVID-19 nel caso in cui, rispettivamente, un alunno o un componente del personale risultassero contatti stretti di un caso confermato COVID-19</a:t>
            </a:r>
            <a:endParaRPr/>
          </a:p>
          <a:p>
            <a:pPr indent="-228600" lvl="0" marL="228600" rtl="0" algn="l">
              <a:lnSpc>
                <a:spcPct val="90000"/>
              </a:lnSpc>
              <a:spcBef>
                <a:spcPts val="1000"/>
              </a:spcBef>
              <a:spcAft>
                <a:spcPts val="0"/>
              </a:spcAft>
              <a:buClr>
                <a:schemeClr val="dk1"/>
              </a:buClr>
              <a:buSzPts val="2000"/>
              <a:buChar char="•"/>
            </a:pPr>
            <a:r>
              <a:rPr b="1" lang="en-US" sz="2000">
                <a:latin typeface="Arial"/>
                <a:ea typeface="Arial"/>
                <a:cs typeface="Arial"/>
                <a:sym typeface="Arial"/>
              </a:rPr>
              <a:t>stabilire con il DdP </a:t>
            </a:r>
            <a:r>
              <a:rPr lang="en-US" sz="2000">
                <a:latin typeface="Arial"/>
                <a:ea typeface="Arial"/>
                <a:cs typeface="Arial"/>
                <a:sym typeface="Arial"/>
              </a:rPr>
              <a:t>un </a:t>
            </a:r>
            <a:r>
              <a:rPr b="1" lang="en-US" sz="2000">
                <a:latin typeface="Arial"/>
                <a:ea typeface="Arial"/>
                <a:cs typeface="Arial"/>
                <a:sym typeface="Arial"/>
              </a:rPr>
              <a:t>protocollo nel rispetto della privacy</a:t>
            </a:r>
            <a:r>
              <a:rPr lang="en-US" sz="2000">
                <a:latin typeface="Arial"/>
                <a:ea typeface="Arial"/>
                <a:cs typeface="Arial"/>
                <a:sym typeface="Arial"/>
              </a:rPr>
              <a:t>, per avvisare i genitori degli studenti contatti stretti; </a:t>
            </a:r>
            <a:r>
              <a:rPr b="1" lang="en-US" sz="2000">
                <a:latin typeface="Arial"/>
                <a:ea typeface="Arial"/>
                <a:cs typeface="Arial"/>
                <a:sym typeface="Arial"/>
              </a:rPr>
              <a:t>particolare attenzione deve essere posta alla privacy </a:t>
            </a:r>
            <a:r>
              <a:rPr lang="en-US" sz="2000">
                <a:latin typeface="Arial"/>
                <a:ea typeface="Arial"/>
                <a:cs typeface="Arial"/>
                <a:sym typeface="Arial"/>
              </a:rPr>
              <a:t>non diffondendo nell’ambito scolastico alcun elenco di contatti stretti o di dati sensibili nel rispetto della GDPR 2016/679, ma </a:t>
            </a:r>
            <a:r>
              <a:rPr b="1" lang="en-US" sz="2000">
                <a:latin typeface="Arial"/>
                <a:ea typeface="Arial"/>
                <a:cs typeface="Arial"/>
                <a:sym typeface="Arial"/>
              </a:rPr>
              <a:t>fornendo le opportune informazioni solo al DdP.</a:t>
            </a:r>
            <a:r>
              <a:rPr lang="en-US" sz="2000">
                <a:latin typeface="Arial"/>
                <a:ea typeface="Arial"/>
                <a:cs typeface="Arial"/>
                <a:sym typeface="Arial"/>
              </a:rPr>
              <a:t> Questo avrà anche il compito di informare, in collaborazione con il dirigente scolastico, le famiglie degli studenti individuati come contatti stretti ed eventualmente predisporre una informativa per gli utenti e lo staff della scuola</a:t>
            </a:r>
            <a:endParaRPr/>
          </a:p>
        </p:txBody>
      </p:sp>
      <p:sp>
        <p:nvSpPr>
          <p:cNvPr id="704" name="Google Shape;704;p54"/>
          <p:cNvSpPr txBox="1"/>
          <p:nvPr/>
        </p:nvSpPr>
        <p:spPr>
          <a:xfrm>
            <a:off x="1" y="6293557"/>
            <a:ext cx="12192000" cy="26161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100">
                <a:solidFill>
                  <a:schemeClr val="dk1"/>
                </a:solidFill>
                <a:latin typeface="Arial"/>
                <a:ea typeface="Arial"/>
                <a:cs typeface="Arial"/>
                <a:sym typeface="Arial"/>
              </a:rPr>
              <a:t>RAPPORTO ISS COVID 19 – n°58/2020 - Indicazioni operative per</a:t>
            </a:r>
            <a:r>
              <a:rPr lang="en-US" sz="1100">
                <a:solidFill>
                  <a:schemeClr val="dk1"/>
                </a:solidFill>
                <a:latin typeface="Arial"/>
                <a:ea typeface="Arial"/>
                <a:cs typeface="Arial"/>
                <a:sym typeface="Arial"/>
              </a:rPr>
              <a:t> la </a:t>
            </a:r>
            <a:r>
              <a:rPr b="1" lang="en-US" sz="1100">
                <a:solidFill>
                  <a:schemeClr val="dk1"/>
                </a:solidFill>
                <a:latin typeface="Arial"/>
                <a:ea typeface="Arial"/>
                <a:cs typeface="Arial"/>
                <a:sym typeface="Arial"/>
              </a:rPr>
              <a:t>gestione di casi e focolai di</a:t>
            </a:r>
            <a:r>
              <a:rPr lang="en-US" sz="1100">
                <a:solidFill>
                  <a:schemeClr val="dk1"/>
                </a:solidFill>
                <a:latin typeface="Arial"/>
                <a:ea typeface="Arial"/>
                <a:cs typeface="Arial"/>
                <a:sym typeface="Arial"/>
              </a:rPr>
              <a:t> SARS-CoV-2 nelle scuole </a:t>
            </a:r>
            <a:r>
              <a:rPr b="1" lang="en-US" sz="1100">
                <a:solidFill>
                  <a:schemeClr val="dk1"/>
                </a:solidFill>
                <a:latin typeface="Arial"/>
                <a:ea typeface="Arial"/>
                <a:cs typeface="Arial"/>
                <a:sym typeface="Arial"/>
              </a:rPr>
              <a:t>e</a:t>
            </a:r>
            <a:r>
              <a:rPr lang="en-US" sz="1100">
                <a:solidFill>
                  <a:schemeClr val="dk1"/>
                </a:solidFill>
                <a:latin typeface="Arial"/>
                <a:ea typeface="Arial"/>
                <a:cs typeface="Arial"/>
                <a:sym typeface="Arial"/>
              </a:rPr>
              <a:t> nei servizi educativi dell'infanzia</a:t>
            </a:r>
            <a:endParaRPr/>
          </a:p>
        </p:txBody>
      </p:sp>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708" name="Shape 708"/>
        <p:cNvGrpSpPr/>
        <p:nvPr/>
      </p:nvGrpSpPr>
      <p:grpSpPr>
        <a:xfrm>
          <a:off x="0" y="0"/>
          <a:ext cx="0" cy="0"/>
          <a:chOff x="0" y="0"/>
          <a:chExt cx="0" cy="0"/>
        </a:xfrm>
      </p:grpSpPr>
      <p:sp>
        <p:nvSpPr>
          <p:cNvPr id="709" name="Google Shape;709;p55"/>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10" name="Google Shape;710;p55"/>
          <p:cNvSpPr/>
          <p:nvPr/>
        </p:nvSpPr>
        <p:spPr>
          <a:xfrm>
            <a:off x="0" y="0"/>
            <a:ext cx="12188952"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11" name="Google Shape;711;p55"/>
          <p:cNvSpPr/>
          <p:nvPr/>
        </p:nvSpPr>
        <p:spPr>
          <a:xfrm flipH="1" rot="5400000">
            <a:off x="-1410084" y="1410082"/>
            <a:ext cx="6858000" cy="4037836"/>
          </a:xfrm>
          <a:prstGeom prst="rect">
            <a:avLst/>
          </a:prstGeom>
          <a:gradFill>
            <a:gsLst>
              <a:gs pos="0">
                <a:srgbClr val="000000"/>
              </a:gs>
              <a:gs pos="8000">
                <a:srgbClr val="000000"/>
              </a:gs>
              <a:gs pos="100000">
                <a:srgbClr val="2F5496"/>
              </a:gs>
            </a:gsLst>
            <a:lin ang="30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12" name="Google Shape;712;p55"/>
          <p:cNvSpPr/>
          <p:nvPr/>
        </p:nvSpPr>
        <p:spPr>
          <a:xfrm flipH="1" rot="5400000">
            <a:off x="-1410085" y="1420219"/>
            <a:ext cx="6857999" cy="4037839"/>
          </a:xfrm>
          <a:prstGeom prst="rect">
            <a:avLst/>
          </a:prstGeom>
          <a:gradFill>
            <a:gsLst>
              <a:gs pos="0">
                <a:srgbClr val="000000">
                  <a:alpha val="0"/>
                </a:srgbClr>
              </a:gs>
              <a:gs pos="99000">
                <a:srgbClr val="4472C4">
                  <a:alpha val="45882"/>
                </a:srgbClr>
              </a:gs>
              <a:gs pos="100000">
                <a:srgbClr val="4472C4">
                  <a:alpha val="45882"/>
                </a:srgbClr>
              </a:gs>
            </a:gsLst>
            <a:lin ang="18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13" name="Google Shape;713;p55"/>
          <p:cNvSpPr/>
          <p:nvPr/>
        </p:nvSpPr>
        <p:spPr>
          <a:xfrm flipH="1" rot="5400000">
            <a:off x="767923" y="3588085"/>
            <a:ext cx="2501979" cy="4037841"/>
          </a:xfrm>
          <a:prstGeom prst="rect">
            <a:avLst/>
          </a:prstGeom>
          <a:gradFill>
            <a:gsLst>
              <a:gs pos="0">
                <a:srgbClr val="4472C4">
                  <a:alpha val="28627"/>
                </a:srgbClr>
              </a:gs>
              <a:gs pos="2000">
                <a:srgbClr val="4472C4">
                  <a:alpha val="28627"/>
                </a:srgbClr>
              </a:gs>
              <a:gs pos="100000">
                <a:srgbClr val="000000">
                  <a:alpha val="29803"/>
                </a:srgbClr>
              </a:gs>
            </a:gsLst>
            <a:lin ang="78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14" name="Google Shape;714;p55"/>
          <p:cNvSpPr/>
          <p:nvPr/>
        </p:nvSpPr>
        <p:spPr>
          <a:xfrm rot="-964587">
            <a:off x="-501737" y="969718"/>
            <a:ext cx="3900357" cy="4178958"/>
          </a:xfrm>
          <a:custGeom>
            <a:rect b="b" l="l" r="r" t="t"/>
            <a:pathLst>
              <a:path extrusionOk="0" h="4178958" w="3900357">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0">
                <a:srgbClr val="000000">
                  <a:alpha val="0"/>
                </a:srgbClr>
              </a:gs>
              <a:gs pos="29000">
                <a:srgbClr val="000000">
                  <a:alpha val="0"/>
                </a:srgbClr>
              </a:gs>
              <a:gs pos="100000">
                <a:srgbClr val="4472C4">
                  <a:alpha val="42745"/>
                </a:srgbClr>
              </a:gs>
            </a:gsLst>
            <a:lin ang="18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15" name="Google Shape;715;p55"/>
          <p:cNvSpPr/>
          <p:nvPr/>
        </p:nvSpPr>
        <p:spPr>
          <a:xfrm flipH="1" rot="5400000">
            <a:off x="-1410093" y="1399943"/>
            <a:ext cx="6858003" cy="4037835"/>
          </a:xfrm>
          <a:prstGeom prst="rect">
            <a:avLst/>
          </a:prstGeom>
          <a:gradFill>
            <a:gsLst>
              <a:gs pos="0">
                <a:srgbClr val="000000">
                  <a:alpha val="0"/>
                </a:srgbClr>
              </a:gs>
              <a:gs pos="99000">
                <a:srgbClr val="8DA9DB">
                  <a:alpha val="10980"/>
                </a:srgbClr>
              </a:gs>
              <a:gs pos="100000">
                <a:srgbClr val="8DA9DB">
                  <a:alpha val="10980"/>
                </a:srgbClr>
              </a:gs>
            </a:gsLst>
            <a:lin ang="72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16" name="Google Shape;716;p55"/>
          <p:cNvSpPr txBox="1"/>
          <p:nvPr/>
        </p:nvSpPr>
        <p:spPr>
          <a:xfrm>
            <a:off x="466722" y="586855"/>
            <a:ext cx="3201366" cy="3387497"/>
          </a:xfrm>
          <a:prstGeom prst="rect">
            <a:avLst/>
          </a:prstGeom>
          <a:noFill/>
          <a:ln>
            <a:noFill/>
          </a:ln>
        </p:spPr>
        <p:txBody>
          <a:bodyPr anchorCtr="0" anchor="b" bIns="45700" lIns="91425" spcFirstLastPara="1" rIns="91425" wrap="square" tIns="45700">
            <a:normAutofit/>
          </a:bodyPr>
          <a:lstStyle/>
          <a:p>
            <a:pPr indent="0" lvl="0" marL="0" marR="0" rtl="0" algn="r">
              <a:lnSpc>
                <a:spcPct val="90000"/>
              </a:lnSpc>
              <a:spcBef>
                <a:spcPts val="0"/>
              </a:spcBef>
              <a:spcAft>
                <a:spcPts val="0"/>
              </a:spcAft>
              <a:buNone/>
            </a:pPr>
            <a:r>
              <a:rPr b="1" lang="en-US" sz="4000">
                <a:solidFill>
                  <a:srgbClr val="FFFFFF"/>
                </a:solidFill>
                <a:latin typeface="Calibri"/>
                <a:ea typeface="Calibri"/>
                <a:cs typeface="Calibri"/>
                <a:sym typeface="Calibri"/>
              </a:rPr>
              <a:t>GESTIONE DELLE STUDENTESSE E DEGLI STUDENTI FRAGILI</a:t>
            </a:r>
            <a:endParaRPr/>
          </a:p>
        </p:txBody>
      </p:sp>
      <p:sp>
        <p:nvSpPr>
          <p:cNvPr id="717" name="Google Shape;717;p55"/>
          <p:cNvSpPr txBox="1"/>
          <p:nvPr>
            <p:ph idx="1" type="body"/>
          </p:nvPr>
        </p:nvSpPr>
        <p:spPr>
          <a:xfrm>
            <a:off x="4810259" y="649480"/>
            <a:ext cx="6555347" cy="5546047"/>
          </a:xfrm>
          <a:prstGeom prst="rect">
            <a:avLst/>
          </a:prstGeom>
          <a:noFill/>
          <a:ln>
            <a:noFill/>
          </a:ln>
        </p:spPr>
        <p:txBody>
          <a:bodyPr anchorCtr="0" anchor="ctr" bIns="45700" lIns="91425" spcFirstLastPara="1" rIns="91425" wrap="square" tIns="45700">
            <a:normAutofit/>
          </a:bodyPr>
          <a:lstStyle/>
          <a:p>
            <a:pPr indent="0" lvl="0" marL="0" rtl="0" algn="l">
              <a:lnSpc>
                <a:spcPct val="150000"/>
              </a:lnSpc>
              <a:spcBef>
                <a:spcPts val="0"/>
              </a:spcBef>
              <a:spcAft>
                <a:spcPts val="0"/>
              </a:spcAft>
              <a:buClr>
                <a:schemeClr val="dk1"/>
              </a:buClr>
              <a:buSzPts val="2000"/>
              <a:buNone/>
            </a:pPr>
            <a:r>
              <a:rPr lang="en-US" sz="2000">
                <a:latin typeface="Arial"/>
                <a:ea typeface="Arial"/>
                <a:cs typeface="Arial"/>
                <a:sym typeface="Arial"/>
              </a:rPr>
              <a:t>Per gli studenti fragili  (ovvero gli studenti esposti a un rischio potenzialmente maggiore nei confronti dell’infezione da COVID-19) è </a:t>
            </a:r>
            <a:r>
              <a:rPr b="1" lang="en-US" sz="2000">
                <a:latin typeface="Arial"/>
                <a:ea typeface="Arial"/>
                <a:cs typeface="Arial"/>
                <a:sym typeface="Arial"/>
              </a:rPr>
              <a:t>prevista una sorveglianza attiva </a:t>
            </a:r>
            <a:r>
              <a:rPr lang="en-US" sz="2000">
                <a:latin typeface="Arial"/>
                <a:ea typeface="Arial"/>
                <a:cs typeface="Arial"/>
                <a:sym typeface="Arial"/>
              </a:rPr>
              <a:t>che dovrà essere concertata </a:t>
            </a:r>
            <a:r>
              <a:rPr b="1" lang="en-US" sz="2000">
                <a:latin typeface="Arial"/>
                <a:ea typeface="Arial"/>
                <a:cs typeface="Arial"/>
                <a:sym typeface="Arial"/>
              </a:rPr>
              <a:t>tra i referenti scolastici per COVID-19 e DdP </a:t>
            </a:r>
            <a:r>
              <a:rPr lang="en-US" sz="2000">
                <a:latin typeface="Arial"/>
                <a:ea typeface="Arial"/>
                <a:cs typeface="Arial"/>
                <a:sym typeface="Arial"/>
              </a:rPr>
              <a:t>(AUSL), in accordo con il pediatra e/o il medico, </a:t>
            </a:r>
            <a:r>
              <a:rPr b="1" lang="en-US" sz="2000">
                <a:latin typeface="Arial"/>
                <a:ea typeface="Arial"/>
                <a:cs typeface="Arial"/>
                <a:sym typeface="Arial"/>
              </a:rPr>
              <a:t>fermo restando l’obbligo per la famiglia stessa di rappresentare tale condizione alla scuola in forma scritta e documentata</a:t>
            </a:r>
            <a:r>
              <a:rPr lang="en-US" sz="2000">
                <a:latin typeface="Arial"/>
                <a:ea typeface="Arial"/>
                <a:cs typeface="Arial"/>
                <a:sym typeface="Arial"/>
              </a:rPr>
              <a:t>.    </a:t>
            </a:r>
            <a:endParaRPr/>
          </a:p>
          <a:p>
            <a:pPr indent="-101600" lvl="0" marL="228600" rtl="0" algn="l">
              <a:lnSpc>
                <a:spcPct val="150000"/>
              </a:lnSpc>
              <a:spcBef>
                <a:spcPts val="1600"/>
              </a:spcBef>
              <a:spcAft>
                <a:spcPts val="0"/>
              </a:spcAft>
              <a:buClr>
                <a:schemeClr val="dk1"/>
              </a:buClr>
              <a:buSzPts val="2000"/>
              <a:buNone/>
            </a:pPr>
            <a:r>
              <a:t/>
            </a:r>
            <a:endParaRPr sz="2000">
              <a:latin typeface="Arial"/>
              <a:ea typeface="Arial"/>
              <a:cs typeface="Arial"/>
              <a:sym typeface="Arial"/>
            </a:endParaRPr>
          </a:p>
        </p:txBody>
      </p:sp>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721" name="Shape 721"/>
        <p:cNvGrpSpPr/>
        <p:nvPr/>
      </p:nvGrpSpPr>
      <p:grpSpPr>
        <a:xfrm>
          <a:off x="0" y="0"/>
          <a:ext cx="0" cy="0"/>
          <a:chOff x="0" y="0"/>
          <a:chExt cx="0" cy="0"/>
        </a:xfrm>
      </p:grpSpPr>
      <p:sp>
        <p:nvSpPr>
          <p:cNvPr id="722" name="Google Shape;722;p56"/>
          <p:cNvSpPr/>
          <p:nvPr/>
        </p:nvSpPr>
        <p:spPr>
          <a:xfrm>
            <a:off x="0" y="0"/>
            <a:ext cx="12188952"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23" name="Google Shape;723;p56"/>
          <p:cNvSpPr/>
          <p:nvPr/>
        </p:nvSpPr>
        <p:spPr>
          <a:xfrm>
            <a:off x="-1" y="1"/>
            <a:ext cx="606972" cy="3233984"/>
          </a:xfrm>
          <a:prstGeom prst="rect">
            <a:avLst/>
          </a:prstGeom>
          <a:solidFill>
            <a:srgbClr val="26262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24" name="Google Shape;724;p56"/>
          <p:cNvSpPr/>
          <p:nvPr/>
        </p:nvSpPr>
        <p:spPr>
          <a:xfrm>
            <a:off x="-1" y="3233984"/>
            <a:ext cx="606972" cy="3624015"/>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25" name="Google Shape;725;p56"/>
          <p:cNvSpPr/>
          <p:nvPr/>
        </p:nvSpPr>
        <p:spPr>
          <a:xfrm>
            <a:off x="606967" y="-1"/>
            <a:ext cx="5038344" cy="6857999"/>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26" name="Google Shape;726;p56"/>
          <p:cNvSpPr txBox="1"/>
          <p:nvPr>
            <p:ph type="title"/>
          </p:nvPr>
        </p:nvSpPr>
        <p:spPr>
          <a:xfrm>
            <a:off x="1166650" y="1332952"/>
            <a:ext cx="3926898" cy="3921176"/>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5400"/>
              <a:buFont typeface="Arial"/>
              <a:buNone/>
            </a:pPr>
            <a:r>
              <a:rPr b="1" lang="en-US" sz="5400">
                <a:latin typeface="Arial"/>
                <a:ea typeface="Arial"/>
                <a:cs typeface="Arial"/>
                <a:sym typeface="Arial"/>
              </a:rPr>
              <a:t>Sanzioni disciplinari </a:t>
            </a:r>
            <a:br>
              <a:rPr b="1" lang="en-US" sz="5400" u="sng">
                <a:latin typeface="Arial"/>
                <a:ea typeface="Arial"/>
                <a:cs typeface="Arial"/>
                <a:sym typeface="Arial"/>
              </a:rPr>
            </a:br>
            <a:br>
              <a:rPr b="1" lang="en-US" sz="5400">
                <a:latin typeface="Arial"/>
                <a:ea typeface="Arial"/>
                <a:cs typeface="Arial"/>
                <a:sym typeface="Arial"/>
              </a:rPr>
            </a:br>
            <a:endParaRPr sz="5400"/>
          </a:p>
        </p:txBody>
      </p:sp>
      <p:grpSp>
        <p:nvGrpSpPr>
          <p:cNvPr id="727" name="Google Shape;727;p56"/>
          <p:cNvGrpSpPr/>
          <p:nvPr/>
        </p:nvGrpSpPr>
        <p:grpSpPr>
          <a:xfrm>
            <a:off x="1188720" y="73152"/>
            <a:ext cx="1178966" cy="232963"/>
            <a:chOff x="5422392" y="64008"/>
            <a:chExt cx="1178966" cy="232963"/>
          </a:xfrm>
        </p:grpSpPr>
        <p:sp>
          <p:nvSpPr>
            <p:cNvPr id="728" name="Google Shape;728;p56"/>
            <p:cNvSpPr/>
            <p:nvPr/>
          </p:nvSpPr>
          <p:spPr>
            <a:xfrm>
              <a:off x="5922213" y="64008"/>
              <a:ext cx="54368" cy="59227"/>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29" name="Google Shape;729;p56"/>
            <p:cNvSpPr/>
            <p:nvPr/>
          </p:nvSpPr>
          <p:spPr>
            <a:xfrm>
              <a:off x="5922213" y="237744"/>
              <a:ext cx="54368" cy="59227"/>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30" name="Google Shape;730;p56"/>
            <p:cNvSpPr/>
            <p:nvPr/>
          </p:nvSpPr>
          <p:spPr>
            <a:xfrm>
              <a:off x="5797258" y="64008"/>
              <a:ext cx="54368" cy="59227"/>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31" name="Google Shape;731;p56"/>
            <p:cNvSpPr/>
            <p:nvPr/>
          </p:nvSpPr>
          <p:spPr>
            <a:xfrm>
              <a:off x="5797258" y="237744"/>
              <a:ext cx="54368" cy="59227"/>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32" name="Google Shape;732;p56"/>
            <p:cNvSpPr/>
            <p:nvPr/>
          </p:nvSpPr>
          <p:spPr>
            <a:xfrm>
              <a:off x="5672303" y="64008"/>
              <a:ext cx="54368" cy="59227"/>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33" name="Google Shape;733;p56"/>
            <p:cNvSpPr/>
            <p:nvPr/>
          </p:nvSpPr>
          <p:spPr>
            <a:xfrm>
              <a:off x="5672303" y="237744"/>
              <a:ext cx="54368" cy="59227"/>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34" name="Google Shape;734;p56"/>
            <p:cNvSpPr/>
            <p:nvPr/>
          </p:nvSpPr>
          <p:spPr>
            <a:xfrm>
              <a:off x="5547347" y="64008"/>
              <a:ext cx="54368" cy="59227"/>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35" name="Google Shape;735;p56"/>
            <p:cNvSpPr/>
            <p:nvPr/>
          </p:nvSpPr>
          <p:spPr>
            <a:xfrm>
              <a:off x="5547347" y="237744"/>
              <a:ext cx="54368" cy="59227"/>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36" name="Google Shape;736;p56"/>
            <p:cNvSpPr/>
            <p:nvPr/>
          </p:nvSpPr>
          <p:spPr>
            <a:xfrm>
              <a:off x="5422392" y="64008"/>
              <a:ext cx="54368" cy="59227"/>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37" name="Google Shape;737;p56"/>
            <p:cNvSpPr/>
            <p:nvPr/>
          </p:nvSpPr>
          <p:spPr>
            <a:xfrm>
              <a:off x="5422392" y="237744"/>
              <a:ext cx="54368" cy="59227"/>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38" name="Google Shape;738;p56"/>
            <p:cNvSpPr/>
            <p:nvPr/>
          </p:nvSpPr>
          <p:spPr>
            <a:xfrm>
              <a:off x="6546990" y="64008"/>
              <a:ext cx="54368" cy="59227"/>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39" name="Google Shape;739;p56"/>
            <p:cNvSpPr/>
            <p:nvPr/>
          </p:nvSpPr>
          <p:spPr>
            <a:xfrm>
              <a:off x="6546990" y="237744"/>
              <a:ext cx="54368" cy="59227"/>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40" name="Google Shape;740;p56"/>
            <p:cNvSpPr/>
            <p:nvPr/>
          </p:nvSpPr>
          <p:spPr>
            <a:xfrm>
              <a:off x="6422035" y="64008"/>
              <a:ext cx="54368" cy="59227"/>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41" name="Google Shape;741;p56"/>
            <p:cNvSpPr/>
            <p:nvPr/>
          </p:nvSpPr>
          <p:spPr>
            <a:xfrm>
              <a:off x="6422035" y="237744"/>
              <a:ext cx="54368" cy="59227"/>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42" name="Google Shape;742;p56"/>
            <p:cNvSpPr/>
            <p:nvPr/>
          </p:nvSpPr>
          <p:spPr>
            <a:xfrm>
              <a:off x="6297080" y="64008"/>
              <a:ext cx="54368" cy="59227"/>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43" name="Google Shape;743;p56"/>
            <p:cNvSpPr/>
            <p:nvPr/>
          </p:nvSpPr>
          <p:spPr>
            <a:xfrm>
              <a:off x="6297080" y="237744"/>
              <a:ext cx="54368" cy="59227"/>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44" name="Google Shape;744;p56"/>
            <p:cNvSpPr/>
            <p:nvPr/>
          </p:nvSpPr>
          <p:spPr>
            <a:xfrm>
              <a:off x="6172124" y="64008"/>
              <a:ext cx="54368" cy="59227"/>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45" name="Google Shape;745;p56"/>
            <p:cNvSpPr/>
            <p:nvPr/>
          </p:nvSpPr>
          <p:spPr>
            <a:xfrm>
              <a:off x="6172124" y="237744"/>
              <a:ext cx="54368" cy="59227"/>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46" name="Google Shape;746;p56"/>
            <p:cNvSpPr/>
            <p:nvPr/>
          </p:nvSpPr>
          <p:spPr>
            <a:xfrm>
              <a:off x="6047169" y="64008"/>
              <a:ext cx="54368" cy="59227"/>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47" name="Google Shape;747;p56"/>
            <p:cNvSpPr/>
            <p:nvPr/>
          </p:nvSpPr>
          <p:spPr>
            <a:xfrm>
              <a:off x="6047169" y="237744"/>
              <a:ext cx="54368" cy="59227"/>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748" name="Google Shape;748;p56"/>
          <p:cNvSpPr txBox="1"/>
          <p:nvPr>
            <p:ph idx="1" type="body"/>
          </p:nvPr>
        </p:nvSpPr>
        <p:spPr>
          <a:xfrm>
            <a:off x="6421120" y="499833"/>
            <a:ext cx="5100320" cy="5581226"/>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2000"/>
              <a:buNone/>
            </a:pPr>
            <a:r>
              <a:t/>
            </a:r>
            <a:endParaRPr b="1" sz="2000" u="sng">
              <a:latin typeface="Arial"/>
              <a:ea typeface="Arial"/>
              <a:cs typeface="Arial"/>
              <a:sym typeface="Arial"/>
            </a:endParaRPr>
          </a:p>
          <a:p>
            <a:pPr indent="0" lvl="0" marL="0" rtl="0" algn="l">
              <a:lnSpc>
                <a:spcPct val="90000"/>
              </a:lnSpc>
              <a:spcBef>
                <a:spcPts val="1000"/>
              </a:spcBef>
              <a:spcAft>
                <a:spcPts val="0"/>
              </a:spcAft>
              <a:buClr>
                <a:schemeClr val="dk1"/>
              </a:buClr>
              <a:buSzPts val="2000"/>
              <a:buNone/>
            </a:pPr>
            <a:r>
              <a:rPr lang="en-US" sz="2000">
                <a:latin typeface="Arial"/>
                <a:ea typeface="Arial"/>
                <a:cs typeface="Arial"/>
                <a:sym typeface="Arial"/>
              </a:rPr>
              <a:t>Il </a:t>
            </a:r>
            <a:r>
              <a:rPr b="1" lang="en-US" sz="2000">
                <a:latin typeface="Arial"/>
                <a:ea typeface="Arial"/>
                <a:cs typeface="Arial"/>
                <a:sym typeface="Arial"/>
              </a:rPr>
              <a:t>rispetto delle disposizioni </a:t>
            </a:r>
            <a:r>
              <a:rPr lang="en-US" sz="2000">
                <a:latin typeface="Arial"/>
                <a:ea typeface="Arial"/>
                <a:cs typeface="Arial"/>
                <a:sym typeface="Arial"/>
              </a:rPr>
              <a:t>contenute nel presente regolamento è condizione necessaria per la convivenza e la sicurezza nella comunità scolastica e necessita della responsabilità e della collaborazione di tutti i soggetti che ne fanno parte, al fine di ridurre il rischio di contagio da Sars-Cov2. </a:t>
            </a:r>
            <a:endParaRPr/>
          </a:p>
          <a:p>
            <a:pPr indent="0" lvl="0" marL="0" rtl="0" algn="l">
              <a:lnSpc>
                <a:spcPct val="90000"/>
              </a:lnSpc>
              <a:spcBef>
                <a:spcPts val="1000"/>
              </a:spcBef>
              <a:spcAft>
                <a:spcPts val="0"/>
              </a:spcAft>
              <a:buClr>
                <a:schemeClr val="dk1"/>
              </a:buClr>
              <a:buSzPts val="2000"/>
              <a:buNone/>
            </a:pPr>
            <a:r>
              <a:rPr b="1" lang="en-US" sz="2000">
                <a:latin typeface="Arial"/>
                <a:ea typeface="Arial"/>
                <a:cs typeface="Arial"/>
                <a:sym typeface="Arial"/>
              </a:rPr>
              <a:t>Ad integrazione del regolamento </a:t>
            </a:r>
            <a:r>
              <a:rPr lang="en-US" sz="2000">
                <a:latin typeface="Arial"/>
                <a:ea typeface="Arial"/>
                <a:cs typeface="Arial"/>
                <a:sym typeface="Arial"/>
              </a:rPr>
              <a:t>di disciplina dell’Istituto, al fine di garantire il rispetto delle norme qui contenute, si adottano le seguenti sanzioni, secondo un criterio di proporzionalità connesso alla gravità dell’infrazione compiuta e alla eventuale reiterazione.</a:t>
            </a:r>
            <a:endParaRPr/>
          </a:p>
        </p:txBody>
      </p:sp>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752" name="Shape 752"/>
        <p:cNvGrpSpPr/>
        <p:nvPr/>
      </p:nvGrpSpPr>
      <p:grpSpPr>
        <a:xfrm>
          <a:off x="0" y="0"/>
          <a:ext cx="0" cy="0"/>
          <a:chOff x="0" y="0"/>
          <a:chExt cx="0" cy="0"/>
        </a:xfrm>
      </p:grpSpPr>
      <p:sp>
        <p:nvSpPr>
          <p:cNvPr id="753" name="Google Shape;753;p57"/>
          <p:cNvSpPr/>
          <p:nvPr/>
        </p:nvSpPr>
        <p:spPr>
          <a:xfrm>
            <a:off x="0" y="0"/>
            <a:ext cx="12188952"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54" name="Google Shape;754;p57"/>
          <p:cNvSpPr/>
          <p:nvPr/>
        </p:nvSpPr>
        <p:spPr>
          <a:xfrm>
            <a:off x="-1" y="1"/>
            <a:ext cx="606972" cy="3233984"/>
          </a:xfrm>
          <a:prstGeom prst="rect">
            <a:avLst/>
          </a:prstGeom>
          <a:solidFill>
            <a:srgbClr val="26262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55" name="Google Shape;755;p57"/>
          <p:cNvSpPr/>
          <p:nvPr/>
        </p:nvSpPr>
        <p:spPr>
          <a:xfrm>
            <a:off x="-1" y="3233984"/>
            <a:ext cx="606972" cy="3624015"/>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56" name="Google Shape;756;p57"/>
          <p:cNvSpPr/>
          <p:nvPr/>
        </p:nvSpPr>
        <p:spPr>
          <a:xfrm>
            <a:off x="606967" y="-1"/>
            <a:ext cx="5038344" cy="6857999"/>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57" name="Google Shape;757;p57"/>
          <p:cNvSpPr txBox="1"/>
          <p:nvPr/>
        </p:nvSpPr>
        <p:spPr>
          <a:xfrm>
            <a:off x="1166650" y="1332952"/>
            <a:ext cx="3926898" cy="3921176"/>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chemeClr val="dk1"/>
              </a:buClr>
              <a:buSzPts val="5400"/>
              <a:buFont typeface="Calibri"/>
              <a:buNone/>
            </a:pPr>
            <a:r>
              <a:rPr b="1" lang="en-US" sz="5400">
                <a:solidFill>
                  <a:schemeClr val="dk1"/>
                </a:solidFill>
                <a:latin typeface="Calibri"/>
                <a:ea typeface="Calibri"/>
                <a:cs typeface="Calibri"/>
                <a:sym typeface="Calibri"/>
              </a:rPr>
              <a:t>Sanzioni disciplinari </a:t>
            </a:r>
            <a:br>
              <a:rPr b="1" lang="en-US" sz="5400" u="sng">
                <a:solidFill>
                  <a:schemeClr val="dk1"/>
                </a:solidFill>
                <a:latin typeface="Calibri"/>
                <a:ea typeface="Calibri"/>
                <a:cs typeface="Calibri"/>
                <a:sym typeface="Calibri"/>
              </a:rPr>
            </a:br>
            <a:br>
              <a:rPr b="1" lang="en-US" sz="5400">
                <a:solidFill>
                  <a:schemeClr val="dk1"/>
                </a:solidFill>
                <a:latin typeface="Calibri"/>
                <a:ea typeface="Calibri"/>
                <a:cs typeface="Calibri"/>
                <a:sym typeface="Calibri"/>
              </a:rPr>
            </a:br>
            <a:endParaRPr sz="5400">
              <a:solidFill>
                <a:schemeClr val="dk1"/>
              </a:solidFill>
              <a:latin typeface="Calibri"/>
              <a:ea typeface="Calibri"/>
              <a:cs typeface="Calibri"/>
              <a:sym typeface="Calibri"/>
            </a:endParaRPr>
          </a:p>
        </p:txBody>
      </p:sp>
      <p:grpSp>
        <p:nvGrpSpPr>
          <p:cNvPr id="758" name="Google Shape;758;p57"/>
          <p:cNvGrpSpPr/>
          <p:nvPr/>
        </p:nvGrpSpPr>
        <p:grpSpPr>
          <a:xfrm>
            <a:off x="1188720" y="73152"/>
            <a:ext cx="1178966" cy="232963"/>
            <a:chOff x="5422392" y="64008"/>
            <a:chExt cx="1178966" cy="232963"/>
          </a:xfrm>
        </p:grpSpPr>
        <p:sp>
          <p:nvSpPr>
            <p:cNvPr id="759" name="Google Shape;759;p57"/>
            <p:cNvSpPr/>
            <p:nvPr/>
          </p:nvSpPr>
          <p:spPr>
            <a:xfrm>
              <a:off x="5922213" y="64008"/>
              <a:ext cx="54368" cy="59227"/>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60" name="Google Shape;760;p57"/>
            <p:cNvSpPr/>
            <p:nvPr/>
          </p:nvSpPr>
          <p:spPr>
            <a:xfrm>
              <a:off x="5922213" y="237744"/>
              <a:ext cx="54368" cy="59227"/>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61" name="Google Shape;761;p57"/>
            <p:cNvSpPr/>
            <p:nvPr/>
          </p:nvSpPr>
          <p:spPr>
            <a:xfrm>
              <a:off x="5797258" y="64008"/>
              <a:ext cx="54368" cy="59227"/>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62" name="Google Shape;762;p57"/>
            <p:cNvSpPr/>
            <p:nvPr/>
          </p:nvSpPr>
          <p:spPr>
            <a:xfrm>
              <a:off x="5797258" y="237744"/>
              <a:ext cx="54368" cy="59227"/>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63" name="Google Shape;763;p57"/>
            <p:cNvSpPr/>
            <p:nvPr/>
          </p:nvSpPr>
          <p:spPr>
            <a:xfrm>
              <a:off x="5672303" y="64008"/>
              <a:ext cx="54368" cy="59227"/>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64" name="Google Shape;764;p57"/>
            <p:cNvSpPr/>
            <p:nvPr/>
          </p:nvSpPr>
          <p:spPr>
            <a:xfrm>
              <a:off x="5672303" y="237744"/>
              <a:ext cx="54368" cy="59227"/>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65" name="Google Shape;765;p57"/>
            <p:cNvSpPr/>
            <p:nvPr/>
          </p:nvSpPr>
          <p:spPr>
            <a:xfrm>
              <a:off x="5547347" y="64008"/>
              <a:ext cx="54368" cy="59227"/>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66" name="Google Shape;766;p57"/>
            <p:cNvSpPr/>
            <p:nvPr/>
          </p:nvSpPr>
          <p:spPr>
            <a:xfrm>
              <a:off x="5547347" y="237744"/>
              <a:ext cx="54368" cy="59227"/>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67" name="Google Shape;767;p57"/>
            <p:cNvSpPr/>
            <p:nvPr/>
          </p:nvSpPr>
          <p:spPr>
            <a:xfrm>
              <a:off x="5422392" y="64008"/>
              <a:ext cx="54368" cy="59227"/>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68" name="Google Shape;768;p57"/>
            <p:cNvSpPr/>
            <p:nvPr/>
          </p:nvSpPr>
          <p:spPr>
            <a:xfrm>
              <a:off x="5422392" y="237744"/>
              <a:ext cx="54368" cy="59227"/>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69" name="Google Shape;769;p57"/>
            <p:cNvSpPr/>
            <p:nvPr/>
          </p:nvSpPr>
          <p:spPr>
            <a:xfrm>
              <a:off x="6546990" y="64008"/>
              <a:ext cx="54368" cy="59227"/>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70" name="Google Shape;770;p57"/>
            <p:cNvSpPr/>
            <p:nvPr/>
          </p:nvSpPr>
          <p:spPr>
            <a:xfrm>
              <a:off x="6546990" y="237744"/>
              <a:ext cx="54368" cy="59227"/>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71" name="Google Shape;771;p57"/>
            <p:cNvSpPr/>
            <p:nvPr/>
          </p:nvSpPr>
          <p:spPr>
            <a:xfrm>
              <a:off x="6422035" y="64008"/>
              <a:ext cx="54368" cy="59227"/>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72" name="Google Shape;772;p57"/>
            <p:cNvSpPr/>
            <p:nvPr/>
          </p:nvSpPr>
          <p:spPr>
            <a:xfrm>
              <a:off x="6422035" y="237744"/>
              <a:ext cx="54368" cy="59227"/>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73" name="Google Shape;773;p57"/>
            <p:cNvSpPr/>
            <p:nvPr/>
          </p:nvSpPr>
          <p:spPr>
            <a:xfrm>
              <a:off x="6297080" y="64008"/>
              <a:ext cx="54368" cy="59227"/>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74" name="Google Shape;774;p57"/>
            <p:cNvSpPr/>
            <p:nvPr/>
          </p:nvSpPr>
          <p:spPr>
            <a:xfrm>
              <a:off x="6297080" y="237744"/>
              <a:ext cx="54368" cy="59227"/>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75" name="Google Shape;775;p57"/>
            <p:cNvSpPr/>
            <p:nvPr/>
          </p:nvSpPr>
          <p:spPr>
            <a:xfrm>
              <a:off x="6172124" y="64008"/>
              <a:ext cx="54368" cy="59227"/>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76" name="Google Shape;776;p57"/>
            <p:cNvSpPr/>
            <p:nvPr/>
          </p:nvSpPr>
          <p:spPr>
            <a:xfrm>
              <a:off x="6172124" y="237744"/>
              <a:ext cx="54368" cy="59227"/>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77" name="Google Shape;777;p57"/>
            <p:cNvSpPr/>
            <p:nvPr/>
          </p:nvSpPr>
          <p:spPr>
            <a:xfrm>
              <a:off x="6047169" y="64008"/>
              <a:ext cx="54368" cy="59227"/>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78" name="Google Shape;778;p57"/>
            <p:cNvSpPr/>
            <p:nvPr/>
          </p:nvSpPr>
          <p:spPr>
            <a:xfrm>
              <a:off x="6047169" y="237744"/>
              <a:ext cx="54368" cy="59227"/>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779" name="Google Shape;779;p57"/>
          <p:cNvSpPr txBox="1"/>
          <p:nvPr>
            <p:ph idx="1" type="body"/>
          </p:nvPr>
        </p:nvSpPr>
        <p:spPr>
          <a:xfrm>
            <a:off x="6421120" y="499833"/>
            <a:ext cx="5100320" cy="5581226"/>
          </a:xfrm>
          <a:prstGeom prst="rect">
            <a:avLst/>
          </a:prstGeom>
          <a:noFill/>
          <a:ln>
            <a:noFill/>
          </a:ln>
        </p:spPr>
        <p:txBody>
          <a:bodyPr anchorCtr="0" anchor="ctr" bIns="45700" lIns="91425" spcFirstLastPara="1" rIns="91425" wrap="square" tIns="45700">
            <a:normAutofit lnSpcReduction="10000"/>
          </a:bodyPr>
          <a:lstStyle/>
          <a:p>
            <a:pPr indent="0" lvl="0" marL="0" rtl="0" algn="l">
              <a:lnSpc>
                <a:spcPct val="100000"/>
              </a:lnSpc>
              <a:spcBef>
                <a:spcPts val="0"/>
              </a:spcBef>
              <a:spcAft>
                <a:spcPts val="0"/>
              </a:spcAft>
              <a:buClr>
                <a:schemeClr val="dk1"/>
              </a:buClr>
              <a:buSzPts val="1900"/>
              <a:buNone/>
            </a:pPr>
            <a:r>
              <a:t/>
            </a:r>
            <a:endParaRPr sz="1900">
              <a:latin typeface="Arial"/>
              <a:ea typeface="Arial"/>
              <a:cs typeface="Arial"/>
              <a:sym typeface="Arial"/>
            </a:endParaRPr>
          </a:p>
          <a:p>
            <a:pPr indent="0" lvl="0" marL="0" rtl="0" algn="l">
              <a:lnSpc>
                <a:spcPct val="100000"/>
              </a:lnSpc>
              <a:spcBef>
                <a:spcPts val="1000"/>
              </a:spcBef>
              <a:spcAft>
                <a:spcPts val="0"/>
              </a:spcAft>
              <a:buClr>
                <a:schemeClr val="dk1"/>
              </a:buClr>
              <a:buSzPts val="1900"/>
              <a:buNone/>
            </a:pPr>
            <a:r>
              <a:rPr lang="en-US" sz="1900">
                <a:latin typeface="Arial"/>
                <a:ea typeface="Arial"/>
                <a:cs typeface="Arial"/>
                <a:sym typeface="Arial"/>
              </a:rPr>
              <a:t>Dopo un primo richiamo verbale, in caso di reiterazione dei seguenti comportamenti, si procede ad annotazione sul registro per lo studente che:</a:t>
            </a:r>
            <a:endParaRPr/>
          </a:p>
          <a:p>
            <a:pPr indent="120650" lvl="0" marL="0" rtl="0" algn="l">
              <a:lnSpc>
                <a:spcPct val="100000"/>
              </a:lnSpc>
              <a:spcBef>
                <a:spcPts val="1000"/>
              </a:spcBef>
              <a:spcAft>
                <a:spcPts val="0"/>
              </a:spcAft>
              <a:buClr>
                <a:schemeClr val="dk1"/>
              </a:buClr>
              <a:buSzPts val="1900"/>
              <a:buNone/>
            </a:pPr>
            <a:r>
              <a:t/>
            </a:r>
            <a:endParaRPr sz="1900">
              <a:latin typeface="Arial"/>
              <a:ea typeface="Arial"/>
              <a:cs typeface="Arial"/>
              <a:sym typeface="Arial"/>
            </a:endParaRPr>
          </a:p>
          <a:p>
            <a:pPr indent="-228600" lvl="1" marL="685800" rtl="0" algn="l">
              <a:lnSpc>
                <a:spcPct val="100000"/>
              </a:lnSpc>
              <a:spcBef>
                <a:spcPts val="500"/>
              </a:spcBef>
              <a:spcAft>
                <a:spcPts val="0"/>
              </a:spcAft>
              <a:buClr>
                <a:schemeClr val="dk1"/>
              </a:buClr>
              <a:buSzPts val="1900"/>
              <a:buChar char="•"/>
            </a:pPr>
            <a:r>
              <a:rPr lang="en-US" sz="1900">
                <a:latin typeface="Arial"/>
                <a:ea typeface="Arial"/>
                <a:cs typeface="Arial"/>
                <a:sym typeface="Arial"/>
              </a:rPr>
              <a:t>non abbia indosso la mascherina nelle situazioni prescritte;</a:t>
            </a:r>
            <a:endParaRPr/>
          </a:p>
          <a:p>
            <a:pPr indent="-228600" lvl="1" marL="685800" rtl="0" algn="l">
              <a:lnSpc>
                <a:spcPct val="100000"/>
              </a:lnSpc>
              <a:spcBef>
                <a:spcPts val="500"/>
              </a:spcBef>
              <a:spcAft>
                <a:spcPts val="0"/>
              </a:spcAft>
              <a:buClr>
                <a:schemeClr val="dk1"/>
              </a:buClr>
              <a:buSzPts val="1900"/>
              <a:buChar char="•"/>
            </a:pPr>
            <a:r>
              <a:rPr lang="en-US" sz="1900">
                <a:latin typeface="Arial"/>
                <a:ea typeface="Arial"/>
                <a:cs typeface="Arial"/>
                <a:sym typeface="Arial"/>
              </a:rPr>
              <a:t>non osservi la distanza interpersonale, </a:t>
            </a:r>
            <a:endParaRPr/>
          </a:p>
          <a:p>
            <a:pPr indent="-228600" lvl="1" marL="685800" rtl="0" algn="l">
              <a:lnSpc>
                <a:spcPct val="100000"/>
              </a:lnSpc>
              <a:spcBef>
                <a:spcPts val="500"/>
              </a:spcBef>
              <a:spcAft>
                <a:spcPts val="0"/>
              </a:spcAft>
              <a:buClr>
                <a:schemeClr val="dk1"/>
              </a:buClr>
              <a:buSzPts val="1900"/>
              <a:buChar char="•"/>
            </a:pPr>
            <a:r>
              <a:rPr lang="en-US" sz="1900">
                <a:latin typeface="Arial"/>
                <a:ea typeface="Arial"/>
                <a:cs typeface="Arial"/>
                <a:sym typeface="Arial"/>
              </a:rPr>
              <a:t>non igienizzi le mani nelle situazioni prescritte</a:t>
            </a:r>
            <a:endParaRPr sz="1900">
              <a:latin typeface="Arial"/>
              <a:ea typeface="Arial"/>
              <a:cs typeface="Arial"/>
              <a:sym typeface="Arial"/>
            </a:endParaRPr>
          </a:p>
          <a:p>
            <a:pPr indent="-228600" lvl="1" marL="685800" rtl="0" algn="l">
              <a:lnSpc>
                <a:spcPct val="100000"/>
              </a:lnSpc>
              <a:spcBef>
                <a:spcPts val="500"/>
              </a:spcBef>
              <a:spcAft>
                <a:spcPts val="0"/>
              </a:spcAft>
              <a:buClr>
                <a:schemeClr val="dk1"/>
              </a:buClr>
              <a:buSzPts val="1900"/>
              <a:buChar char="•"/>
            </a:pPr>
            <a:r>
              <a:rPr lang="en-US" sz="1900">
                <a:latin typeface="Arial"/>
                <a:ea typeface="Arial"/>
                <a:cs typeface="Arial"/>
                <a:sym typeface="Arial"/>
              </a:rPr>
              <a:t>contribuisca alla creazione di assembramenti</a:t>
            </a:r>
            <a:endParaRPr sz="1900">
              <a:latin typeface="Arial"/>
              <a:ea typeface="Arial"/>
              <a:cs typeface="Arial"/>
              <a:sym typeface="Arial"/>
            </a:endParaRPr>
          </a:p>
          <a:p>
            <a:pPr indent="-107950" lvl="1" marL="685800" rtl="0" algn="l">
              <a:lnSpc>
                <a:spcPct val="100000"/>
              </a:lnSpc>
              <a:spcBef>
                <a:spcPts val="500"/>
              </a:spcBef>
              <a:spcAft>
                <a:spcPts val="0"/>
              </a:spcAft>
              <a:buClr>
                <a:schemeClr val="dk1"/>
              </a:buClr>
              <a:buSzPts val="1900"/>
              <a:buNone/>
            </a:pPr>
            <a:r>
              <a:t/>
            </a:r>
            <a:endParaRPr sz="1900">
              <a:latin typeface="Arial"/>
              <a:ea typeface="Arial"/>
              <a:cs typeface="Arial"/>
              <a:sym typeface="Arial"/>
            </a:endParaRPr>
          </a:p>
          <a:p>
            <a:pPr indent="0" lvl="0" marL="0" rtl="0" algn="l">
              <a:lnSpc>
                <a:spcPct val="100000"/>
              </a:lnSpc>
              <a:spcBef>
                <a:spcPts val="1000"/>
              </a:spcBef>
              <a:spcAft>
                <a:spcPts val="0"/>
              </a:spcAft>
              <a:buClr>
                <a:schemeClr val="dk1"/>
              </a:buClr>
              <a:buSzPts val="1900"/>
              <a:buChar char="•"/>
            </a:pPr>
            <a:r>
              <a:rPr lang="en-US" sz="1900">
                <a:latin typeface="Arial"/>
                <a:ea typeface="Arial"/>
                <a:cs typeface="Arial"/>
                <a:sym typeface="Arial"/>
              </a:rPr>
              <a:t>A seguito dell’annotazione sul registro, in caso di reiterazione dei suddetti comportamenti, </a:t>
            </a:r>
            <a:r>
              <a:rPr b="1" lang="en-US" sz="1900">
                <a:latin typeface="Arial"/>
                <a:ea typeface="Arial"/>
                <a:cs typeface="Arial"/>
                <a:sym typeface="Arial"/>
              </a:rPr>
              <a:t>il Consiglio di classe procede alla sospensione da 1 a 3 giorni</a:t>
            </a:r>
            <a:endParaRPr b="1" sz="1900">
              <a:latin typeface="Arial"/>
              <a:ea typeface="Arial"/>
              <a:cs typeface="Arial"/>
              <a:sym typeface="Arial"/>
            </a:endParaRPr>
          </a:p>
          <a:p>
            <a:pPr indent="120650" lvl="0" marL="0" rtl="0" algn="l">
              <a:lnSpc>
                <a:spcPct val="100000"/>
              </a:lnSpc>
              <a:spcBef>
                <a:spcPts val="1000"/>
              </a:spcBef>
              <a:spcAft>
                <a:spcPts val="0"/>
              </a:spcAft>
              <a:buClr>
                <a:schemeClr val="dk1"/>
              </a:buClr>
              <a:buSzPts val="1900"/>
              <a:buNone/>
            </a:pPr>
            <a:r>
              <a:t/>
            </a:r>
            <a:endParaRPr sz="1900">
              <a:latin typeface="Arial"/>
              <a:ea typeface="Arial"/>
              <a:cs typeface="Arial"/>
              <a:sym typeface="Arial"/>
            </a:endParaRPr>
          </a:p>
        </p:txBody>
      </p:sp>
    </p:spTree>
  </p:cSld>
  <p:clrMapOvr>
    <a:masterClrMapping/>
  </p:clrMapOvr>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783" name="Shape 783"/>
        <p:cNvGrpSpPr/>
        <p:nvPr/>
      </p:nvGrpSpPr>
      <p:grpSpPr>
        <a:xfrm>
          <a:off x="0" y="0"/>
          <a:ext cx="0" cy="0"/>
          <a:chOff x="0" y="0"/>
          <a:chExt cx="0" cy="0"/>
        </a:xfrm>
      </p:grpSpPr>
      <p:sp>
        <p:nvSpPr>
          <p:cNvPr id="784" name="Google Shape;784;p58"/>
          <p:cNvSpPr/>
          <p:nvPr/>
        </p:nvSpPr>
        <p:spPr>
          <a:xfrm>
            <a:off x="0" y="0"/>
            <a:ext cx="12188952"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85" name="Google Shape;785;p58"/>
          <p:cNvSpPr/>
          <p:nvPr/>
        </p:nvSpPr>
        <p:spPr>
          <a:xfrm>
            <a:off x="-1" y="1"/>
            <a:ext cx="606972" cy="3233984"/>
          </a:xfrm>
          <a:prstGeom prst="rect">
            <a:avLst/>
          </a:prstGeom>
          <a:solidFill>
            <a:srgbClr val="26262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86" name="Google Shape;786;p58"/>
          <p:cNvSpPr/>
          <p:nvPr/>
        </p:nvSpPr>
        <p:spPr>
          <a:xfrm>
            <a:off x="-1" y="3233984"/>
            <a:ext cx="606972" cy="3624015"/>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87" name="Google Shape;787;p58"/>
          <p:cNvSpPr/>
          <p:nvPr/>
        </p:nvSpPr>
        <p:spPr>
          <a:xfrm>
            <a:off x="606967" y="-1"/>
            <a:ext cx="5038344" cy="6857999"/>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88" name="Google Shape;788;p58"/>
          <p:cNvSpPr txBox="1"/>
          <p:nvPr/>
        </p:nvSpPr>
        <p:spPr>
          <a:xfrm>
            <a:off x="1166650" y="1332952"/>
            <a:ext cx="3926898" cy="3921176"/>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chemeClr val="dk1"/>
              </a:buClr>
              <a:buSzPts val="5400"/>
              <a:buFont typeface="Calibri"/>
              <a:buNone/>
            </a:pPr>
            <a:r>
              <a:rPr b="1" lang="en-US" sz="5400">
                <a:solidFill>
                  <a:schemeClr val="dk1"/>
                </a:solidFill>
                <a:latin typeface="Calibri"/>
                <a:ea typeface="Calibri"/>
                <a:cs typeface="Calibri"/>
                <a:sym typeface="Calibri"/>
              </a:rPr>
              <a:t>Sanzioni disciplinari </a:t>
            </a:r>
            <a:br>
              <a:rPr b="1" lang="en-US" sz="5400" u="sng">
                <a:solidFill>
                  <a:schemeClr val="dk1"/>
                </a:solidFill>
                <a:latin typeface="Calibri"/>
                <a:ea typeface="Calibri"/>
                <a:cs typeface="Calibri"/>
                <a:sym typeface="Calibri"/>
              </a:rPr>
            </a:br>
            <a:br>
              <a:rPr b="1" lang="en-US" sz="5400">
                <a:solidFill>
                  <a:schemeClr val="dk1"/>
                </a:solidFill>
                <a:latin typeface="Calibri"/>
                <a:ea typeface="Calibri"/>
                <a:cs typeface="Calibri"/>
                <a:sym typeface="Calibri"/>
              </a:rPr>
            </a:br>
            <a:endParaRPr sz="5400">
              <a:solidFill>
                <a:schemeClr val="dk1"/>
              </a:solidFill>
              <a:latin typeface="Calibri"/>
              <a:ea typeface="Calibri"/>
              <a:cs typeface="Calibri"/>
              <a:sym typeface="Calibri"/>
            </a:endParaRPr>
          </a:p>
        </p:txBody>
      </p:sp>
      <p:grpSp>
        <p:nvGrpSpPr>
          <p:cNvPr id="789" name="Google Shape;789;p58"/>
          <p:cNvGrpSpPr/>
          <p:nvPr/>
        </p:nvGrpSpPr>
        <p:grpSpPr>
          <a:xfrm>
            <a:off x="1188720" y="73152"/>
            <a:ext cx="1178966" cy="232963"/>
            <a:chOff x="5422392" y="64008"/>
            <a:chExt cx="1178966" cy="232963"/>
          </a:xfrm>
        </p:grpSpPr>
        <p:sp>
          <p:nvSpPr>
            <p:cNvPr id="790" name="Google Shape;790;p58"/>
            <p:cNvSpPr/>
            <p:nvPr/>
          </p:nvSpPr>
          <p:spPr>
            <a:xfrm>
              <a:off x="5922213" y="64008"/>
              <a:ext cx="54368" cy="59227"/>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91" name="Google Shape;791;p58"/>
            <p:cNvSpPr/>
            <p:nvPr/>
          </p:nvSpPr>
          <p:spPr>
            <a:xfrm>
              <a:off x="5922213" y="237744"/>
              <a:ext cx="54368" cy="59227"/>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92" name="Google Shape;792;p58"/>
            <p:cNvSpPr/>
            <p:nvPr/>
          </p:nvSpPr>
          <p:spPr>
            <a:xfrm>
              <a:off x="5797258" y="64008"/>
              <a:ext cx="54368" cy="59227"/>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93" name="Google Shape;793;p58"/>
            <p:cNvSpPr/>
            <p:nvPr/>
          </p:nvSpPr>
          <p:spPr>
            <a:xfrm>
              <a:off x="5797258" y="237744"/>
              <a:ext cx="54368" cy="59227"/>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94" name="Google Shape;794;p58"/>
            <p:cNvSpPr/>
            <p:nvPr/>
          </p:nvSpPr>
          <p:spPr>
            <a:xfrm>
              <a:off x="5672303" y="64008"/>
              <a:ext cx="54368" cy="59227"/>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95" name="Google Shape;795;p58"/>
            <p:cNvSpPr/>
            <p:nvPr/>
          </p:nvSpPr>
          <p:spPr>
            <a:xfrm>
              <a:off x="5672303" y="237744"/>
              <a:ext cx="54368" cy="59227"/>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96" name="Google Shape;796;p58"/>
            <p:cNvSpPr/>
            <p:nvPr/>
          </p:nvSpPr>
          <p:spPr>
            <a:xfrm>
              <a:off x="5547347" y="64008"/>
              <a:ext cx="54368" cy="59227"/>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97" name="Google Shape;797;p58"/>
            <p:cNvSpPr/>
            <p:nvPr/>
          </p:nvSpPr>
          <p:spPr>
            <a:xfrm>
              <a:off x="5547347" y="237744"/>
              <a:ext cx="54368" cy="59227"/>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98" name="Google Shape;798;p58"/>
            <p:cNvSpPr/>
            <p:nvPr/>
          </p:nvSpPr>
          <p:spPr>
            <a:xfrm>
              <a:off x="5422392" y="64008"/>
              <a:ext cx="54368" cy="59227"/>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99" name="Google Shape;799;p58"/>
            <p:cNvSpPr/>
            <p:nvPr/>
          </p:nvSpPr>
          <p:spPr>
            <a:xfrm>
              <a:off x="5422392" y="237744"/>
              <a:ext cx="54368" cy="59227"/>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00" name="Google Shape;800;p58"/>
            <p:cNvSpPr/>
            <p:nvPr/>
          </p:nvSpPr>
          <p:spPr>
            <a:xfrm>
              <a:off x="6546990" y="64008"/>
              <a:ext cx="54368" cy="59227"/>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01" name="Google Shape;801;p58"/>
            <p:cNvSpPr/>
            <p:nvPr/>
          </p:nvSpPr>
          <p:spPr>
            <a:xfrm>
              <a:off x="6546990" y="237744"/>
              <a:ext cx="54368" cy="59227"/>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02" name="Google Shape;802;p58"/>
            <p:cNvSpPr/>
            <p:nvPr/>
          </p:nvSpPr>
          <p:spPr>
            <a:xfrm>
              <a:off x="6422035" y="64008"/>
              <a:ext cx="54368" cy="59227"/>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03" name="Google Shape;803;p58"/>
            <p:cNvSpPr/>
            <p:nvPr/>
          </p:nvSpPr>
          <p:spPr>
            <a:xfrm>
              <a:off x="6422035" y="237744"/>
              <a:ext cx="54368" cy="59227"/>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04" name="Google Shape;804;p58"/>
            <p:cNvSpPr/>
            <p:nvPr/>
          </p:nvSpPr>
          <p:spPr>
            <a:xfrm>
              <a:off x="6297080" y="64008"/>
              <a:ext cx="54368" cy="59227"/>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05" name="Google Shape;805;p58"/>
            <p:cNvSpPr/>
            <p:nvPr/>
          </p:nvSpPr>
          <p:spPr>
            <a:xfrm>
              <a:off x="6297080" y="237744"/>
              <a:ext cx="54368" cy="59227"/>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06" name="Google Shape;806;p58"/>
            <p:cNvSpPr/>
            <p:nvPr/>
          </p:nvSpPr>
          <p:spPr>
            <a:xfrm>
              <a:off x="6172124" y="64008"/>
              <a:ext cx="54368" cy="59227"/>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07" name="Google Shape;807;p58"/>
            <p:cNvSpPr/>
            <p:nvPr/>
          </p:nvSpPr>
          <p:spPr>
            <a:xfrm>
              <a:off x="6172124" y="237744"/>
              <a:ext cx="54368" cy="59227"/>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08" name="Google Shape;808;p58"/>
            <p:cNvSpPr/>
            <p:nvPr/>
          </p:nvSpPr>
          <p:spPr>
            <a:xfrm>
              <a:off x="6047169" y="64008"/>
              <a:ext cx="54368" cy="59227"/>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09" name="Google Shape;809;p58"/>
            <p:cNvSpPr/>
            <p:nvPr/>
          </p:nvSpPr>
          <p:spPr>
            <a:xfrm>
              <a:off x="6047169" y="237744"/>
              <a:ext cx="54368" cy="59227"/>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810" name="Google Shape;810;p58"/>
          <p:cNvSpPr txBox="1"/>
          <p:nvPr>
            <p:ph idx="1" type="body"/>
          </p:nvPr>
        </p:nvSpPr>
        <p:spPr>
          <a:xfrm>
            <a:off x="6421120" y="499833"/>
            <a:ext cx="5100320" cy="5581226"/>
          </a:xfrm>
          <a:prstGeom prst="rect">
            <a:avLst/>
          </a:prstGeom>
          <a:noFill/>
          <a:ln>
            <a:noFill/>
          </a:ln>
        </p:spPr>
        <p:txBody>
          <a:bodyPr anchorCtr="0" anchor="ctr" bIns="45700" lIns="91425" spcFirstLastPara="1" rIns="91425" wrap="square" tIns="45700">
            <a:normAutofit lnSpcReduction="10000"/>
          </a:bodyPr>
          <a:lstStyle/>
          <a:p>
            <a:pPr indent="0" lvl="0" marL="0" rtl="0" algn="l">
              <a:lnSpc>
                <a:spcPct val="100000"/>
              </a:lnSpc>
              <a:spcBef>
                <a:spcPts val="0"/>
              </a:spcBef>
              <a:spcAft>
                <a:spcPts val="0"/>
              </a:spcAft>
              <a:buClr>
                <a:schemeClr val="dk1"/>
              </a:buClr>
              <a:buSzPts val="2200"/>
              <a:buNone/>
            </a:pPr>
            <a:r>
              <a:t/>
            </a:r>
            <a:endParaRPr sz="2200">
              <a:latin typeface="Arial"/>
              <a:ea typeface="Arial"/>
              <a:cs typeface="Arial"/>
              <a:sym typeface="Arial"/>
            </a:endParaRPr>
          </a:p>
          <a:p>
            <a:pPr indent="139700" lvl="0" marL="0" rtl="0" algn="l">
              <a:lnSpc>
                <a:spcPct val="100000"/>
              </a:lnSpc>
              <a:spcBef>
                <a:spcPts val="1000"/>
              </a:spcBef>
              <a:spcAft>
                <a:spcPts val="0"/>
              </a:spcAft>
              <a:buClr>
                <a:schemeClr val="dk1"/>
              </a:buClr>
              <a:buSzPts val="2200"/>
              <a:buNone/>
            </a:pPr>
            <a:r>
              <a:t/>
            </a:r>
            <a:endParaRPr sz="2200">
              <a:latin typeface="Arial"/>
              <a:ea typeface="Arial"/>
              <a:cs typeface="Arial"/>
              <a:sym typeface="Arial"/>
            </a:endParaRPr>
          </a:p>
          <a:p>
            <a:pPr indent="0" lvl="0" marL="0" rtl="0" algn="l">
              <a:lnSpc>
                <a:spcPct val="100000"/>
              </a:lnSpc>
              <a:spcBef>
                <a:spcPts val="1000"/>
              </a:spcBef>
              <a:spcAft>
                <a:spcPts val="0"/>
              </a:spcAft>
              <a:buClr>
                <a:schemeClr val="dk1"/>
              </a:buClr>
              <a:buSzPts val="2200"/>
              <a:buNone/>
            </a:pPr>
            <a:r>
              <a:rPr lang="en-US" sz="2200">
                <a:latin typeface="Arial"/>
                <a:ea typeface="Arial"/>
                <a:cs typeface="Arial"/>
                <a:sym typeface="Arial"/>
              </a:rPr>
              <a:t>Nei casi in cui in cui lo studente:</a:t>
            </a:r>
            <a:endParaRPr/>
          </a:p>
          <a:p>
            <a:pPr indent="-228600" lvl="0" marL="228600" rtl="0" algn="l">
              <a:lnSpc>
                <a:spcPct val="100000"/>
              </a:lnSpc>
              <a:spcBef>
                <a:spcPts val="1000"/>
              </a:spcBef>
              <a:spcAft>
                <a:spcPts val="0"/>
              </a:spcAft>
              <a:buClr>
                <a:schemeClr val="dk1"/>
              </a:buClr>
              <a:buSzPts val="2200"/>
              <a:buChar char="•"/>
            </a:pPr>
            <a:r>
              <a:rPr lang="en-US" sz="2200">
                <a:latin typeface="Arial"/>
                <a:ea typeface="Arial"/>
                <a:cs typeface="Arial"/>
                <a:sym typeface="Arial"/>
              </a:rPr>
              <a:t>sia sottoposto ad obbligo di quarantena in seguito ad esito positivo di test o a contatti con altre persone affette da SARS-CoV-2, entri nell’edificio scolastico, </a:t>
            </a:r>
            <a:endParaRPr/>
          </a:p>
          <a:p>
            <a:pPr indent="-228600" lvl="0" marL="228600" rtl="0" algn="l">
              <a:lnSpc>
                <a:spcPct val="100000"/>
              </a:lnSpc>
              <a:spcBef>
                <a:spcPts val="1000"/>
              </a:spcBef>
              <a:spcAft>
                <a:spcPts val="0"/>
              </a:spcAft>
              <a:buClr>
                <a:schemeClr val="dk1"/>
              </a:buClr>
              <a:buSzPts val="2200"/>
              <a:buChar char="•"/>
            </a:pPr>
            <a:r>
              <a:rPr lang="en-US" sz="2200">
                <a:latin typeface="Arial"/>
                <a:ea typeface="Arial"/>
                <a:cs typeface="Arial"/>
                <a:sym typeface="Arial"/>
              </a:rPr>
              <a:t>si rifiuti reiteratamente di indossare la mascherina</a:t>
            </a:r>
            <a:endParaRPr sz="2200">
              <a:latin typeface="Arial"/>
              <a:ea typeface="Arial"/>
              <a:cs typeface="Arial"/>
              <a:sym typeface="Arial"/>
            </a:endParaRPr>
          </a:p>
          <a:p>
            <a:pPr indent="0" lvl="0" marL="0" rtl="0" algn="l">
              <a:lnSpc>
                <a:spcPct val="100000"/>
              </a:lnSpc>
              <a:spcBef>
                <a:spcPts val="1000"/>
              </a:spcBef>
              <a:spcAft>
                <a:spcPts val="0"/>
              </a:spcAft>
              <a:buClr>
                <a:schemeClr val="dk1"/>
              </a:buClr>
              <a:buSzPts val="2200"/>
              <a:buNone/>
            </a:pPr>
            <a:r>
              <a:rPr lang="en-US" sz="2200">
                <a:latin typeface="Arial"/>
                <a:ea typeface="Arial"/>
                <a:cs typeface="Arial"/>
                <a:sym typeface="Arial"/>
              </a:rPr>
              <a:t>si adotta la sanzione massima prevista dal regolamento di disciplina (C5), che consiste nella sospensione </a:t>
            </a:r>
            <a:r>
              <a:rPr b="1" lang="en-US" sz="2200">
                <a:latin typeface="Arial"/>
                <a:ea typeface="Arial"/>
                <a:cs typeface="Arial"/>
                <a:sym typeface="Arial"/>
              </a:rPr>
              <a:t>oltre i 15 giorni fino all’allontanamento dalla scuola.</a:t>
            </a:r>
            <a:endParaRPr/>
          </a:p>
          <a:p>
            <a:pPr indent="139700" lvl="0" marL="0" rtl="0" algn="l">
              <a:lnSpc>
                <a:spcPct val="100000"/>
              </a:lnSpc>
              <a:spcBef>
                <a:spcPts val="1000"/>
              </a:spcBef>
              <a:spcAft>
                <a:spcPts val="0"/>
              </a:spcAft>
              <a:buClr>
                <a:schemeClr val="dk1"/>
              </a:buClr>
              <a:buSzPts val="2200"/>
              <a:buNone/>
            </a:pPr>
            <a:r>
              <a:t/>
            </a:r>
            <a:endParaRPr sz="2200">
              <a:latin typeface="Arial"/>
              <a:ea typeface="Arial"/>
              <a:cs typeface="Arial"/>
              <a:sym typeface="Arial"/>
            </a:endParaRPr>
          </a:p>
        </p:txBody>
      </p:sp>
    </p:spTree>
  </p:cSld>
  <p:clrMapOvr>
    <a:masterClrMapping/>
  </p:clrMapOvr>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4" name="Shape 814"/>
        <p:cNvGrpSpPr/>
        <p:nvPr/>
      </p:nvGrpSpPr>
      <p:grpSpPr>
        <a:xfrm>
          <a:off x="0" y="0"/>
          <a:ext cx="0" cy="0"/>
          <a:chOff x="0" y="0"/>
          <a:chExt cx="0" cy="0"/>
        </a:xfrm>
      </p:grpSpPr>
      <p:sp>
        <p:nvSpPr>
          <p:cNvPr id="815" name="Google Shape;815;p59"/>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1800"/>
              <a:buFont typeface="Calibri"/>
              <a:buNone/>
            </a:pPr>
            <a:r>
              <a:t/>
            </a:r>
            <a:endParaRPr sz="1800">
              <a:solidFill>
                <a:schemeClr val="lt1"/>
              </a:solidFill>
              <a:latin typeface="Calibri"/>
              <a:ea typeface="Calibri"/>
              <a:cs typeface="Calibri"/>
              <a:sym typeface="Calibri"/>
            </a:endParaRPr>
          </a:p>
        </p:txBody>
      </p:sp>
      <p:sp>
        <p:nvSpPr>
          <p:cNvPr id="816" name="Google Shape;816;p59"/>
          <p:cNvSpPr/>
          <p:nvPr/>
        </p:nvSpPr>
        <p:spPr>
          <a:xfrm>
            <a:off x="642257" y="4525347"/>
            <a:ext cx="6939722" cy="1737360"/>
          </a:xfrm>
          <a:prstGeom prst="rect">
            <a:avLst/>
          </a:prstGeom>
          <a:noFill/>
          <a:ln>
            <a:noFill/>
          </a:ln>
        </p:spPr>
        <p:txBody>
          <a:bodyPr anchorCtr="0" anchor="ctr" bIns="45700" lIns="91425" spcFirstLastPara="1" rIns="91425" wrap="square" tIns="45700">
            <a:normAutofit/>
          </a:bodyPr>
          <a:lstStyle/>
          <a:p>
            <a:pPr indent="0" lvl="0" marL="0" marR="0" rtl="0" algn="r">
              <a:lnSpc>
                <a:spcPct val="90000"/>
              </a:lnSpc>
              <a:spcBef>
                <a:spcPts val="0"/>
              </a:spcBef>
              <a:spcAft>
                <a:spcPts val="0"/>
              </a:spcAft>
              <a:buClr>
                <a:schemeClr val="dk1"/>
              </a:buClr>
              <a:buSzPts val="6000"/>
              <a:buFont typeface="Calibri"/>
              <a:buNone/>
            </a:pPr>
            <a:r>
              <a:rPr lang="en-US" sz="6000">
                <a:solidFill>
                  <a:schemeClr val="dk1"/>
                </a:solidFill>
                <a:latin typeface="Calibri"/>
                <a:ea typeface="Calibri"/>
                <a:cs typeface="Calibri"/>
                <a:sym typeface="Calibri"/>
              </a:rPr>
              <a:t>BUON LAVORO!</a:t>
            </a:r>
            <a:endParaRPr sz="1800">
              <a:solidFill>
                <a:schemeClr val="dk1"/>
              </a:solidFill>
              <a:latin typeface="Calibri"/>
              <a:ea typeface="Calibri"/>
              <a:cs typeface="Calibri"/>
              <a:sym typeface="Calibri"/>
            </a:endParaRPr>
          </a:p>
        </p:txBody>
      </p:sp>
      <p:cxnSp>
        <p:nvCxnSpPr>
          <p:cNvPr id="817" name="Google Shape;817;p59"/>
          <p:cNvCxnSpPr/>
          <p:nvPr/>
        </p:nvCxnSpPr>
        <p:spPr>
          <a:xfrm>
            <a:off x="7800392" y="4525347"/>
            <a:ext cx="0" cy="1737360"/>
          </a:xfrm>
          <a:prstGeom prst="straightConnector1">
            <a:avLst/>
          </a:prstGeom>
          <a:noFill/>
          <a:ln cap="sq" cmpd="sng" w="19050">
            <a:solidFill>
              <a:schemeClr val="dk1"/>
            </a:solidFill>
            <a:prstDash val="solid"/>
            <a:miter lim="800000"/>
            <a:headEnd len="sm" w="sm" type="none"/>
            <a:tailEnd len="sm" w="sm" type="none"/>
          </a:ln>
        </p:spPr>
      </p:cxnSp>
      <p:sp>
        <p:nvSpPr>
          <p:cNvPr id="818" name="Google Shape;818;p59"/>
          <p:cNvSpPr txBox="1"/>
          <p:nvPr/>
        </p:nvSpPr>
        <p:spPr>
          <a:xfrm>
            <a:off x="8347108" y="5865845"/>
            <a:ext cx="3633398" cy="7232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dk1"/>
              </a:buClr>
              <a:buSzPts val="1800"/>
              <a:buFont typeface="Arial"/>
              <a:buNone/>
            </a:pPr>
            <a:r>
              <a:rPr lang="en-US" sz="1800">
                <a:solidFill>
                  <a:schemeClr val="dk1"/>
                </a:solidFill>
                <a:latin typeface="Arial"/>
                <a:ea typeface="Arial"/>
                <a:cs typeface="Arial"/>
                <a:sym typeface="Arial"/>
              </a:rPr>
              <a:t>RSPP: Raffaella Di Iorio</a:t>
            </a:r>
            <a:endParaRPr sz="1800">
              <a:solidFill>
                <a:schemeClr val="dk1"/>
              </a:solidFill>
              <a:latin typeface="Calibri"/>
              <a:ea typeface="Calibri"/>
              <a:cs typeface="Calibri"/>
              <a:sym typeface="Calibri"/>
            </a:endParaRPr>
          </a:p>
          <a:p>
            <a:pPr indent="0" lvl="0" marL="0" marR="0" rtl="0" algn="l">
              <a:spcBef>
                <a:spcPts val="600"/>
              </a:spcBef>
              <a:spcAft>
                <a:spcPts val="0"/>
              </a:spcAft>
              <a:buClr>
                <a:schemeClr val="dk1"/>
              </a:buClr>
              <a:buSzPts val="1800"/>
              <a:buFont typeface="Arial"/>
              <a:buNone/>
            </a:pPr>
            <a:r>
              <a:rPr lang="en-US" sz="1800">
                <a:solidFill>
                  <a:schemeClr val="dk1"/>
                </a:solidFill>
                <a:latin typeface="Arial"/>
                <a:ea typeface="Arial"/>
                <a:cs typeface="Arial"/>
                <a:sym typeface="Arial"/>
              </a:rPr>
              <a:t>ASPP: Brunella Piemontese</a:t>
            </a:r>
            <a:endParaRPr sz="1800">
              <a:solidFill>
                <a:schemeClr val="dk1"/>
              </a:solidFill>
              <a:latin typeface="Calibri"/>
              <a:ea typeface="Calibri"/>
              <a:cs typeface="Calibri"/>
              <a:sym typeface="Calibri"/>
            </a:endParaRPr>
          </a:p>
        </p:txBody>
      </p:sp>
      <p:pic>
        <p:nvPicPr>
          <p:cNvPr id="819" name="Google Shape;819;p59"/>
          <p:cNvPicPr preferRelativeResize="0"/>
          <p:nvPr/>
        </p:nvPicPr>
        <p:blipFill rotWithShape="1">
          <a:blip r:embed="rId3">
            <a:alphaModFix/>
          </a:blip>
          <a:srcRect b="0" l="0" r="0" t="0"/>
          <a:stretch/>
        </p:blipFill>
        <p:spPr>
          <a:xfrm>
            <a:off x="8390797" y="2992250"/>
            <a:ext cx="2773971" cy="872211"/>
          </a:xfrm>
          <a:prstGeom prst="rect">
            <a:avLst/>
          </a:prstGeom>
          <a:noFill/>
          <a:ln cap="flat" cmpd="sng" w="9525">
            <a:solidFill>
              <a:schemeClr val="accent1"/>
            </a:solidFill>
            <a:prstDash val="solid"/>
            <a:round/>
            <a:headEnd len="sm" w="sm" type="none"/>
            <a:tailEnd len="sm" w="sm" type="none"/>
          </a:ln>
        </p:spPr>
      </p:pic>
      <p:pic>
        <p:nvPicPr>
          <p:cNvPr descr="23 Marzo 2020 – Studi podologici, ricadute delle ultime disposizioni  urgenti del Governo sull&amp;#39;esercizio professionale. – A.M.P.I." id="820" name="Google Shape;820;p59"/>
          <p:cNvPicPr preferRelativeResize="0"/>
          <p:nvPr/>
        </p:nvPicPr>
        <p:blipFill rotWithShape="1">
          <a:blip r:embed="rId4">
            <a:alphaModFix/>
          </a:blip>
          <a:srcRect b="0" l="0" r="0" t="0"/>
          <a:stretch/>
        </p:blipFill>
        <p:spPr>
          <a:xfrm>
            <a:off x="8390797" y="4109713"/>
            <a:ext cx="2887173" cy="1510879"/>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49" name="Shape 149"/>
        <p:cNvGrpSpPr/>
        <p:nvPr/>
      </p:nvGrpSpPr>
      <p:grpSpPr>
        <a:xfrm>
          <a:off x="0" y="0"/>
          <a:ext cx="0" cy="0"/>
          <a:chOff x="0" y="0"/>
          <a:chExt cx="0" cy="0"/>
        </a:xfrm>
      </p:grpSpPr>
      <p:sp>
        <p:nvSpPr>
          <p:cNvPr id="150" name="Google Shape;150;p6"/>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51" name="Google Shape;151;p6"/>
          <p:cNvSpPr txBox="1"/>
          <p:nvPr>
            <p:ph type="title"/>
          </p:nvPr>
        </p:nvSpPr>
        <p:spPr>
          <a:xfrm>
            <a:off x="656823" y="962166"/>
            <a:ext cx="3103808" cy="4421876"/>
          </a:xfrm>
          <a:prstGeom prst="rect">
            <a:avLst/>
          </a:prstGeom>
          <a:noFill/>
          <a:ln>
            <a:noFill/>
          </a:ln>
        </p:spPr>
        <p:txBody>
          <a:bodyPr anchorCtr="0" anchor="t" bIns="45700" lIns="91425" spcFirstLastPara="1" rIns="91425" wrap="square" tIns="45700">
            <a:normAutofit/>
          </a:bodyPr>
          <a:lstStyle/>
          <a:p>
            <a:pPr indent="0" lvl="0" marL="0" rtl="0" algn="r">
              <a:lnSpc>
                <a:spcPct val="90000"/>
              </a:lnSpc>
              <a:spcBef>
                <a:spcPts val="0"/>
              </a:spcBef>
              <a:spcAft>
                <a:spcPts val="0"/>
              </a:spcAft>
              <a:buClr>
                <a:schemeClr val="dk1"/>
              </a:buClr>
              <a:buSzPts val="4000"/>
              <a:buFont typeface="Arial"/>
              <a:buNone/>
            </a:pPr>
            <a:r>
              <a:rPr b="1" lang="en-US" sz="4000">
                <a:latin typeface="Arial"/>
                <a:ea typeface="Arial"/>
                <a:cs typeface="Arial"/>
                <a:sym typeface="Arial"/>
              </a:rPr>
              <a:t>Modalità generali di ingresso nei locali della scuola </a:t>
            </a:r>
            <a:br>
              <a:rPr b="1" lang="en-US" sz="4000" u="sng">
                <a:latin typeface="Arial"/>
                <a:ea typeface="Arial"/>
                <a:cs typeface="Arial"/>
                <a:sym typeface="Arial"/>
              </a:rPr>
            </a:br>
            <a:endParaRPr b="1" sz="4000"/>
          </a:p>
        </p:txBody>
      </p:sp>
      <p:sp>
        <p:nvSpPr>
          <p:cNvPr id="152" name="Google Shape;152;p6"/>
          <p:cNvSpPr txBox="1"/>
          <p:nvPr>
            <p:ph idx="1" type="body"/>
          </p:nvPr>
        </p:nvSpPr>
        <p:spPr>
          <a:xfrm>
            <a:off x="4038600" y="510223"/>
            <a:ext cx="7535512" cy="4743174"/>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1800"/>
              <a:buNone/>
            </a:pPr>
            <a:r>
              <a:rPr lang="en-US" sz="1800">
                <a:latin typeface="Arial"/>
                <a:ea typeface="Arial"/>
                <a:cs typeface="Arial"/>
                <a:sym typeface="Arial"/>
              </a:rPr>
              <a:t>Al fine di evitare tutti gli accessi non strettamente necessari, l’accesso dei visitatori è consentito solo nei </a:t>
            </a:r>
            <a:r>
              <a:rPr b="1" lang="en-US" sz="1800">
                <a:latin typeface="Arial"/>
                <a:ea typeface="Arial"/>
                <a:cs typeface="Arial"/>
                <a:sym typeface="Arial"/>
              </a:rPr>
              <a:t>casi di effettiva necessità, </a:t>
            </a:r>
            <a:r>
              <a:rPr lang="en-US" sz="1800">
                <a:latin typeface="Arial"/>
                <a:ea typeface="Arial"/>
                <a:cs typeface="Arial"/>
                <a:sym typeface="Arial"/>
              </a:rPr>
              <a:t>rivolgendosi </a:t>
            </a:r>
            <a:r>
              <a:rPr b="1" lang="en-US" sz="1800">
                <a:latin typeface="Arial"/>
                <a:ea typeface="Arial"/>
                <a:cs typeface="Arial"/>
                <a:sym typeface="Arial"/>
              </a:rPr>
              <a:t> preventivamente agli uffici di segreteria via mail </a:t>
            </a:r>
            <a:r>
              <a:rPr lang="en-US" sz="1800" u="sng">
                <a:solidFill>
                  <a:schemeClr val="hlink"/>
                </a:solidFill>
                <a:latin typeface="Arial"/>
                <a:ea typeface="Arial"/>
                <a:cs typeface="Arial"/>
                <a:sym typeface="Arial"/>
                <a:hlinkClick r:id="rId3"/>
              </a:rPr>
              <a:t>morc08000g@istruzione.it </a:t>
            </a:r>
            <a:r>
              <a:rPr lang="en-US" sz="1800">
                <a:latin typeface="Arial"/>
                <a:ea typeface="Arial"/>
                <a:cs typeface="Arial"/>
                <a:sym typeface="Arial"/>
              </a:rPr>
              <a:t> o tramite contatto telefonico </a:t>
            </a:r>
            <a:r>
              <a:rPr b="1" lang="en-US" sz="1800">
                <a:latin typeface="Arial"/>
                <a:ea typeface="Arial"/>
                <a:cs typeface="Arial"/>
                <a:sym typeface="Arial"/>
              </a:rPr>
              <a:t>059 353242.</a:t>
            </a:r>
            <a:endParaRPr/>
          </a:p>
          <a:p>
            <a:pPr indent="0" lvl="0" marL="0" rtl="0" algn="l">
              <a:lnSpc>
                <a:spcPct val="90000"/>
              </a:lnSpc>
              <a:spcBef>
                <a:spcPts val="1000"/>
              </a:spcBef>
              <a:spcAft>
                <a:spcPts val="0"/>
              </a:spcAft>
              <a:buClr>
                <a:schemeClr val="dk1"/>
              </a:buClr>
              <a:buSzPts val="1800"/>
              <a:buNone/>
            </a:pPr>
            <a:r>
              <a:rPr b="1" lang="en-US" sz="1800">
                <a:latin typeface="Arial"/>
                <a:ea typeface="Arial"/>
                <a:cs typeface="Arial"/>
                <a:sym typeface="Arial"/>
              </a:rPr>
              <a:t>L’ingresso </a:t>
            </a:r>
            <a:r>
              <a:rPr lang="en-US" sz="1800">
                <a:latin typeface="Arial"/>
                <a:ea typeface="Arial"/>
                <a:cs typeface="Arial"/>
                <a:sym typeface="Arial"/>
              </a:rPr>
              <a:t>è subordinato alla </a:t>
            </a:r>
            <a:r>
              <a:rPr b="1" lang="en-US" sz="1800">
                <a:latin typeface="Arial"/>
                <a:ea typeface="Arial"/>
                <a:cs typeface="Arial"/>
                <a:sym typeface="Arial"/>
              </a:rPr>
              <a:t>registrazione dei dati </a:t>
            </a:r>
            <a:r>
              <a:rPr lang="en-US" sz="1800">
                <a:latin typeface="Arial"/>
                <a:ea typeface="Arial"/>
                <a:cs typeface="Arial"/>
                <a:sym typeface="Arial"/>
              </a:rPr>
              <a:t>(in un apposito </a:t>
            </a:r>
            <a:r>
              <a:rPr b="1" lang="en-US" sz="1800">
                <a:latin typeface="Arial"/>
                <a:ea typeface="Arial"/>
                <a:cs typeface="Arial"/>
                <a:sym typeface="Arial"/>
              </a:rPr>
              <a:t>registro</a:t>
            </a:r>
            <a:r>
              <a:rPr lang="en-US" sz="1800">
                <a:latin typeface="Arial"/>
                <a:ea typeface="Arial"/>
                <a:cs typeface="Arial"/>
                <a:sym typeface="Arial"/>
              </a:rPr>
              <a:t> collocato all’ingresso dell’Istituto) e alla sottoscrizione di una </a:t>
            </a:r>
            <a:r>
              <a:rPr b="1" lang="en-US" sz="1800">
                <a:latin typeface="Arial"/>
                <a:ea typeface="Arial"/>
                <a:cs typeface="Arial"/>
                <a:sym typeface="Arial"/>
              </a:rPr>
              <a:t>autodichiarazione </a:t>
            </a:r>
            <a:r>
              <a:rPr lang="en-US" sz="1800">
                <a:latin typeface="Arial"/>
                <a:ea typeface="Arial"/>
                <a:cs typeface="Arial"/>
                <a:sym typeface="Arial"/>
              </a:rPr>
              <a:t>in cui si attesta:</a:t>
            </a:r>
            <a:endParaRPr/>
          </a:p>
          <a:p>
            <a:pPr indent="-342900" lvl="0" marL="342900" rtl="0" algn="l">
              <a:lnSpc>
                <a:spcPct val="90000"/>
              </a:lnSpc>
              <a:spcBef>
                <a:spcPts val="1000"/>
              </a:spcBef>
              <a:spcAft>
                <a:spcPts val="0"/>
              </a:spcAft>
              <a:buClr>
                <a:schemeClr val="dk1"/>
              </a:buClr>
              <a:buSzPts val="1800"/>
              <a:buFont typeface="Calibri"/>
              <a:buAutoNum type="arabicPeriod"/>
            </a:pPr>
            <a:r>
              <a:rPr lang="en-US" sz="1800" u="none" strike="noStrike">
                <a:latin typeface="Arial"/>
                <a:ea typeface="Arial"/>
                <a:cs typeface="Arial"/>
                <a:sym typeface="Arial"/>
              </a:rPr>
              <a:t>di non presentare sintomatologia respiratoria o febbre superiore a 37.5° C il giorno in cui si accede ai locale della scuola e nei tre giorni precedenti;</a:t>
            </a:r>
            <a:endParaRPr/>
          </a:p>
          <a:p>
            <a:pPr indent="-342900" lvl="0" marL="342900" rtl="0" algn="l">
              <a:lnSpc>
                <a:spcPct val="90000"/>
              </a:lnSpc>
              <a:spcBef>
                <a:spcPts val="1000"/>
              </a:spcBef>
              <a:spcAft>
                <a:spcPts val="0"/>
              </a:spcAft>
              <a:buClr>
                <a:schemeClr val="dk1"/>
              </a:buClr>
              <a:buSzPts val="1800"/>
              <a:buFont typeface="Calibri"/>
              <a:buAutoNum type="arabicPeriod"/>
            </a:pPr>
            <a:r>
              <a:rPr lang="en-US" sz="1800" u="none" strike="noStrike">
                <a:latin typeface="Arial"/>
                <a:ea typeface="Arial"/>
                <a:cs typeface="Arial"/>
                <a:sym typeface="Arial"/>
              </a:rPr>
              <a:t>di non essere stato in quarantena o isolamento domiciliare negli ultimi 14 giorni;</a:t>
            </a:r>
            <a:endParaRPr/>
          </a:p>
          <a:p>
            <a:pPr indent="-342900" lvl="0" marL="342900" rtl="0" algn="l">
              <a:lnSpc>
                <a:spcPct val="90000"/>
              </a:lnSpc>
              <a:spcBef>
                <a:spcPts val="1000"/>
              </a:spcBef>
              <a:spcAft>
                <a:spcPts val="0"/>
              </a:spcAft>
              <a:buClr>
                <a:schemeClr val="dk1"/>
              </a:buClr>
              <a:buSzPts val="1800"/>
              <a:buFont typeface="Calibri"/>
              <a:buAutoNum type="arabicPeriod"/>
            </a:pPr>
            <a:r>
              <a:rPr lang="en-US" sz="1800" u="none" strike="noStrike">
                <a:latin typeface="Arial"/>
                <a:ea typeface="Arial"/>
                <a:cs typeface="Arial"/>
                <a:sym typeface="Arial"/>
              </a:rPr>
              <a:t>di non essere stato a contatto con persone positive, per quanto di loro conoscenza, negli ultimi 14 giorni.</a:t>
            </a:r>
            <a:endParaRPr/>
          </a:p>
          <a:p>
            <a:pPr indent="0" lvl="0" marL="0" rtl="0" algn="l">
              <a:lnSpc>
                <a:spcPct val="90000"/>
              </a:lnSpc>
              <a:spcBef>
                <a:spcPts val="1000"/>
              </a:spcBef>
              <a:spcAft>
                <a:spcPts val="0"/>
              </a:spcAft>
              <a:buClr>
                <a:schemeClr val="dk1"/>
              </a:buClr>
              <a:buSzPts val="1800"/>
              <a:buNone/>
            </a:pPr>
            <a:r>
              <a:t/>
            </a:r>
            <a:endParaRPr sz="1800">
              <a:latin typeface="Arial"/>
              <a:ea typeface="Arial"/>
              <a:cs typeface="Arial"/>
              <a:sym typeface="Arial"/>
            </a:endParaRPr>
          </a:p>
          <a:p>
            <a:pPr indent="0" lvl="0" marL="0" rtl="0" algn="l">
              <a:lnSpc>
                <a:spcPct val="90000"/>
              </a:lnSpc>
              <a:spcBef>
                <a:spcPts val="1000"/>
              </a:spcBef>
              <a:spcAft>
                <a:spcPts val="0"/>
              </a:spcAft>
              <a:buClr>
                <a:schemeClr val="dk1"/>
              </a:buClr>
              <a:buSzPts val="1800"/>
              <a:buNone/>
            </a:pPr>
            <a:r>
              <a:rPr lang="en-US" sz="1800">
                <a:latin typeface="Arial"/>
                <a:ea typeface="Arial"/>
                <a:cs typeface="Arial"/>
                <a:sym typeface="Arial"/>
              </a:rPr>
              <a:t>E’ comunque </a:t>
            </a:r>
            <a:r>
              <a:rPr b="1" lang="en-US" sz="1800">
                <a:latin typeface="Arial"/>
                <a:ea typeface="Arial"/>
                <a:cs typeface="Arial"/>
                <a:sym typeface="Arial"/>
              </a:rPr>
              <a:t>consigliato </a:t>
            </a:r>
            <a:r>
              <a:rPr lang="en-US" sz="1800">
                <a:latin typeface="Arial"/>
                <a:ea typeface="Arial"/>
                <a:cs typeface="Arial"/>
                <a:sym typeface="Arial"/>
              </a:rPr>
              <a:t>di utilizzare, nei casi in cui è possibile, gli strumenti di comunicazione a distanza (telefono, posta elettronica, PEC.)</a:t>
            </a:r>
            <a:endParaRPr/>
          </a:p>
        </p:txBody>
      </p:sp>
      <p:sp>
        <p:nvSpPr>
          <p:cNvPr id="153" name="Google Shape;153;p6"/>
          <p:cNvSpPr/>
          <p:nvPr/>
        </p:nvSpPr>
        <p:spPr>
          <a:xfrm flipH="1" rot="10800000">
            <a:off x="0" y="6400799"/>
            <a:ext cx="12192000" cy="456773"/>
          </a:xfrm>
          <a:prstGeom prst="rect">
            <a:avLst/>
          </a:prstGeom>
          <a:gradFill>
            <a:gsLst>
              <a:gs pos="0">
                <a:schemeClr val="accent1"/>
              </a:gs>
              <a:gs pos="100000">
                <a:srgbClr val="1F3864"/>
              </a:gs>
            </a:gsLst>
            <a:lin ang="66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54" name="Google Shape;154;p6"/>
          <p:cNvSpPr/>
          <p:nvPr/>
        </p:nvSpPr>
        <p:spPr>
          <a:xfrm flipH="1">
            <a:off x="4038599" y="6400799"/>
            <a:ext cx="8153398" cy="456772"/>
          </a:xfrm>
          <a:prstGeom prst="rect">
            <a:avLst/>
          </a:prstGeom>
          <a:gradFill>
            <a:gsLst>
              <a:gs pos="0">
                <a:srgbClr val="000000">
                  <a:alpha val="75686"/>
                </a:srgbClr>
              </a:gs>
              <a:gs pos="100000">
                <a:schemeClr val="accent1"/>
              </a:gs>
            </a:gsLst>
            <a:lin ang="174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58" name="Shape 158"/>
        <p:cNvGrpSpPr/>
        <p:nvPr/>
      </p:nvGrpSpPr>
      <p:grpSpPr>
        <a:xfrm>
          <a:off x="0" y="0"/>
          <a:ext cx="0" cy="0"/>
          <a:chOff x="0" y="0"/>
          <a:chExt cx="0" cy="0"/>
        </a:xfrm>
      </p:grpSpPr>
      <p:sp>
        <p:nvSpPr>
          <p:cNvPr id="159" name="Google Shape;159;p8"/>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60" name="Google Shape;160;p8"/>
          <p:cNvSpPr/>
          <p:nvPr/>
        </p:nvSpPr>
        <p:spPr>
          <a:xfrm flipH="1">
            <a:off x="0" y="5269283"/>
            <a:ext cx="12191998" cy="1590742"/>
          </a:xfrm>
          <a:prstGeom prst="rect">
            <a:avLst/>
          </a:prstGeom>
          <a:gradFill>
            <a:gsLst>
              <a:gs pos="0">
                <a:srgbClr val="000000"/>
              </a:gs>
              <a:gs pos="54000">
                <a:srgbClr val="1F3864"/>
              </a:gs>
              <a:gs pos="100000">
                <a:srgbClr val="1F3864"/>
              </a:gs>
            </a:gsLst>
            <a:lin ang="156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61" name="Google Shape;161;p8"/>
          <p:cNvSpPr/>
          <p:nvPr/>
        </p:nvSpPr>
        <p:spPr>
          <a:xfrm flipH="1">
            <a:off x="-16610" y="5269283"/>
            <a:ext cx="12208610" cy="1590742"/>
          </a:xfrm>
          <a:prstGeom prst="rect">
            <a:avLst/>
          </a:prstGeom>
          <a:gradFill>
            <a:gsLst>
              <a:gs pos="0">
                <a:srgbClr val="2F5496">
                  <a:alpha val="0"/>
                </a:srgbClr>
              </a:gs>
              <a:gs pos="18000">
                <a:srgbClr val="2F5496">
                  <a:alpha val="0"/>
                </a:srgbClr>
              </a:gs>
              <a:gs pos="100000">
                <a:schemeClr val="accent1"/>
              </a:gs>
            </a:gsLst>
            <a:lin ang="150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62" name="Google Shape;162;p8"/>
          <p:cNvSpPr/>
          <p:nvPr/>
        </p:nvSpPr>
        <p:spPr>
          <a:xfrm flipH="1">
            <a:off x="8098694" y="5267258"/>
            <a:ext cx="4093306" cy="1590742"/>
          </a:xfrm>
          <a:prstGeom prst="rect">
            <a:avLst/>
          </a:prstGeom>
          <a:gradFill>
            <a:gsLst>
              <a:gs pos="0">
                <a:srgbClr val="1F3864">
                  <a:alpha val="60784"/>
                </a:srgbClr>
              </a:gs>
              <a:gs pos="23000">
                <a:srgbClr val="1F3864">
                  <a:alpha val="60784"/>
                </a:srgbClr>
              </a:gs>
              <a:gs pos="100000">
                <a:srgbClr val="1F3864">
                  <a:alpha val="0"/>
                </a:srgbClr>
              </a:gs>
            </a:gsLst>
            <a:lin ang="156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63" name="Google Shape;163;p8"/>
          <p:cNvSpPr/>
          <p:nvPr/>
        </p:nvSpPr>
        <p:spPr>
          <a:xfrm>
            <a:off x="-6669" y="5267258"/>
            <a:ext cx="12198669" cy="1131515"/>
          </a:xfrm>
          <a:prstGeom prst="rect">
            <a:avLst/>
          </a:prstGeom>
          <a:gradFill>
            <a:gsLst>
              <a:gs pos="0">
                <a:srgbClr val="4472C4">
                  <a:alpha val="0"/>
                </a:srgbClr>
              </a:gs>
              <a:gs pos="18000">
                <a:srgbClr val="4472C4">
                  <a:alpha val="0"/>
                </a:srgbClr>
              </a:gs>
              <a:gs pos="100000">
                <a:srgbClr val="8DA9DB">
                  <a:alpha val="55686"/>
                </a:srgbClr>
              </a:gs>
            </a:gsLst>
            <a:lin ang="168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64" name="Google Shape;164;p8"/>
          <p:cNvSpPr/>
          <p:nvPr/>
        </p:nvSpPr>
        <p:spPr>
          <a:xfrm rot="10800000">
            <a:off x="16606" y="5278400"/>
            <a:ext cx="7736926" cy="1590741"/>
          </a:xfrm>
          <a:prstGeom prst="rect">
            <a:avLst/>
          </a:prstGeom>
          <a:gradFill>
            <a:gsLst>
              <a:gs pos="0">
                <a:srgbClr val="4472C4">
                  <a:alpha val="0"/>
                </a:srgbClr>
              </a:gs>
              <a:gs pos="50000">
                <a:srgbClr val="4472C4">
                  <a:alpha val="0"/>
                </a:srgbClr>
              </a:gs>
              <a:gs pos="100000">
                <a:srgbClr val="2F5496">
                  <a:alpha val="40784"/>
                </a:srgbClr>
              </a:gs>
            </a:gsLst>
            <a:lin ang="21593999"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65" name="Google Shape;165;p8"/>
          <p:cNvSpPr txBox="1"/>
          <p:nvPr>
            <p:ph type="title"/>
          </p:nvPr>
        </p:nvSpPr>
        <p:spPr>
          <a:xfrm>
            <a:off x="1388209" y="5554639"/>
            <a:ext cx="9654076" cy="98247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FFFFFF"/>
              </a:buClr>
              <a:buSzPts val="2400"/>
              <a:buFont typeface="Arial"/>
              <a:buNone/>
            </a:pPr>
            <a:r>
              <a:rPr b="1" lang="en-US" sz="2400">
                <a:solidFill>
                  <a:srgbClr val="FFFFFF"/>
                </a:solidFill>
                <a:latin typeface="Arial"/>
                <a:ea typeface="Arial"/>
                <a:cs typeface="Arial"/>
                <a:sym typeface="Arial"/>
              </a:rPr>
              <a:t>Modalità generali di ingresso nei locali della scuola</a:t>
            </a:r>
            <a:endParaRPr/>
          </a:p>
        </p:txBody>
      </p:sp>
      <p:sp>
        <p:nvSpPr>
          <p:cNvPr id="166" name="Google Shape;166;p8"/>
          <p:cNvSpPr txBox="1"/>
          <p:nvPr/>
        </p:nvSpPr>
        <p:spPr>
          <a:xfrm>
            <a:off x="151056" y="608549"/>
            <a:ext cx="3734014" cy="3566160"/>
          </a:xfrm>
          <a:prstGeom prst="rect">
            <a:avLst/>
          </a:prstGeom>
          <a:noFill/>
          <a:ln>
            <a:noFill/>
          </a:ln>
        </p:spPr>
        <p:txBody>
          <a:bodyPr anchorCtr="0" anchor="b" bIns="45700" lIns="91425" spcFirstLastPara="1" rIns="91425" wrap="square" tIns="45700">
            <a:normAutofit/>
          </a:bodyPr>
          <a:lstStyle/>
          <a:p>
            <a:pPr indent="0" lvl="0" marL="0" marR="0" rtl="0" algn="r">
              <a:lnSpc>
                <a:spcPct val="90000"/>
              </a:lnSpc>
              <a:spcBef>
                <a:spcPts val="0"/>
              </a:spcBef>
              <a:spcAft>
                <a:spcPts val="0"/>
              </a:spcAft>
              <a:buClr>
                <a:schemeClr val="dk1"/>
              </a:buClr>
              <a:buSzPts val="2200"/>
              <a:buFont typeface="Arial"/>
              <a:buNone/>
            </a:pPr>
            <a:r>
              <a:rPr b="1" i="0" lang="en-US" sz="2200" u="none" cap="none" strike="noStrike">
                <a:solidFill>
                  <a:schemeClr val="dk1"/>
                </a:solidFill>
                <a:latin typeface="Arial"/>
                <a:ea typeface="Arial"/>
                <a:cs typeface="Arial"/>
                <a:sym typeface="Arial"/>
              </a:rPr>
              <a:t>Estensione del certificato verde obbligatorio</a:t>
            </a:r>
            <a:br>
              <a:rPr b="0" i="0" lang="en-US" sz="2200" u="none" cap="none" strike="noStrike">
                <a:solidFill>
                  <a:schemeClr val="dk1"/>
                </a:solidFill>
                <a:latin typeface="Calibri"/>
                <a:ea typeface="Calibri"/>
                <a:cs typeface="Calibri"/>
                <a:sym typeface="Calibri"/>
              </a:rPr>
            </a:br>
            <a:br>
              <a:rPr b="1" i="0" lang="en-US" sz="3800" u="none" cap="none" strike="noStrike">
                <a:solidFill>
                  <a:schemeClr val="dk1"/>
                </a:solidFill>
                <a:latin typeface="Calibri"/>
                <a:ea typeface="Calibri"/>
                <a:cs typeface="Calibri"/>
                <a:sym typeface="Calibri"/>
              </a:rPr>
            </a:br>
            <a:br>
              <a:rPr b="1" i="0" lang="en-US" sz="3800" u="none" cap="none" strike="noStrike">
                <a:solidFill>
                  <a:schemeClr val="dk1"/>
                </a:solidFill>
                <a:latin typeface="Calibri"/>
                <a:ea typeface="Calibri"/>
                <a:cs typeface="Calibri"/>
                <a:sym typeface="Calibri"/>
              </a:rPr>
            </a:br>
            <a:endParaRPr b="1" i="0" sz="3800" u="none" cap="none" strike="noStrike">
              <a:solidFill>
                <a:schemeClr val="dk1"/>
              </a:solidFill>
              <a:latin typeface="Calibri"/>
              <a:ea typeface="Calibri"/>
              <a:cs typeface="Calibri"/>
              <a:sym typeface="Calibri"/>
            </a:endParaRPr>
          </a:p>
        </p:txBody>
      </p:sp>
      <p:sp>
        <p:nvSpPr>
          <p:cNvPr id="167" name="Google Shape;167;p8"/>
          <p:cNvSpPr/>
          <p:nvPr/>
        </p:nvSpPr>
        <p:spPr>
          <a:xfrm>
            <a:off x="4297025" y="611325"/>
            <a:ext cx="7737000" cy="4524300"/>
          </a:xfrm>
          <a:prstGeom prst="rect">
            <a:avLst/>
          </a:prstGeom>
          <a:noFill/>
          <a:ln>
            <a:noFill/>
          </a:ln>
        </p:spPr>
        <p:txBody>
          <a:bodyPr anchorCtr="0" anchor="ctr" bIns="45700" lIns="91425" spcFirstLastPara="1" rIns="91425" wrap="square" tIns="45700">
            <a:noAutofit/>
          </a:bodyPr>
          <a:lstStyle/>
          <a:p>
            <a:pPr indent="0" lvl="0" marL="0" marR="0" rtl="0" algn="just">
              <a:spcBef>
                <a:spcPts val="0"/>
              </a:spcBef>
              <a:spcAft>
                <a:spcPts val="0"/>
              </a:spcAft>
              <a:buNone/>
            </a:pPr>
            <a:r>
              <a:rPr lang="en-US" sz="1800">
                <a:solidFill>
                  <a:srgbClr val="000000"/>
                </a:solidFill>
              </a:rPr>
              <a:t>D.L. n. 122 del 10 settembre 2021</a:t>
            </a:r>
            <a:endParaRPr sz="1800">
              <a:solidFill>
                <a:srgbClr val="000000"/>
              </a:solidFill>
            </a:endParaRPr>
          </a:p>
          <a:p>
            <a:pPr indent="0" lvl="0" marL="0" marR="0" rtl="0" algn="just">
              <a:spcBef>
                <a:spcPts val="0"/>
              </a:spcBef>
              <a:spcAft>
                <a:spcPts val="0"/>
              </a:spcAft>
              <a:buNone/>
            </a:pPr>
            <a:r>
              <a:rPr lang="en-US" sz="1150">
                <a:solidFill>
                  <a:srgbClr val="444444"/>
                </a:solidFill>
              </a:rPr>
              <a:t>Misure urgenti per fronteggiare l'emergenza da COVID-19 in ambito scolastico, della formazione superiore e socio sanitario-assistenziale</a:t>
            </a:r>
            <a:endParaRPr sz="1800">
              <a:solidFill>
                <a:srgbClr val="000000"/>
              </a:solidFill>
            </a:endParaRPr>
          </a:p>
          <a:p>
            <a:pPr indent="0" lvl="0" marL="0" marR="0" rtl="0" algn="just">
              <a:lnSpc>
                <a:spcPct val="100000"/>
              </a:lnSpc>
              <a:spcBef>
                <a:spcPts val="0"/>
              </a:spcBef>
              <a:spcAft>
                <a:spcPts val="0"/>
              </a:spcAft>
              <a:buNone/>
            </a:pPr>
            <a:r>
              <a:t/>
            </a:r>
            <a:endParaRPr b="1" i="1" sz="1800">
              <a:solidFill>
                <a:srgbClr val="000000"/>
              </a:solidFill>
              <a:latin typeface="Arial"/>
              <a:ea typeface="Arial"/>
              <a:cs typeface="Arial"/>
              <a:sym typeface="Arial"/>
            </a:endParaRPr>
          </a:p>
          <a:p>
            <a:pPr indent="0" lvl="0" marL="0" marR="0" rtl="0" algn="just">
              <a:lnSpc>
                <a:spcPct val="100000"/>
              </a:lnSpc>
              <a:spcBef>
                <a:spcPts val="0"/>
              </a:spcBef>
              <a:spcAft>
                <a:spcPts val="0"/>
              </a:spcAft>
              <a:buNone/>
            </a:pPr>
            <a:r>
              <a:rPr lang="en-US" sz="1800">
                <a:solidFill>
                  <a:srgbClr val="000000"/>
                </a:solidFill>
              </a:rPr>
              <a:t>“2 - Fino al 31 dicembre 2021, termine di cessazione dello stato di emergenza, al fine di tutelare la salute  pubblica,  chiunque  accede alle strutture delle istituzioni scolastiche, educative  e  formative di cui all'articolo 9-ter e al comma 1 del  presente  articolo, </a:t>
            </a:r>
            <a:r>
              <a:rPr b="1" lang="en-US" sz="1800">
                <a:solidFill>
                  <a:srgbClr val="000000"/>
                </a:solidFill>
              </a:rPr>
              <a:t>deve possedere ed e' tenuto a esibire la certificazione verde COVID-19</a:t>
            </a:r>
            <a:r>
              <a:rPr lang="en-US" sz="1800">
                <a:solidFill>
                  <a:srgbClr val="000000"/>
                </a:solidFill>
              </a:rPr>
              <a:t>  di cui all'articolo 9, comma 2. La disposizione di cui al primo  periodo non si applica ai bambini, agli alunni e  agli  studenti  nonche'  ai frequentanti i sistemi  regionali  di  formazione,  ad  eccezione  di coloro che  prendono  parte  ai  percorsi  formativi  degli  Istituti Tecnici Superiori (ITS)</a:t>
            </a:r>
            <a:r>
              <a:rPr lang="en-US" sz="1200">
                <a:solidFill>
                  <a:srgbClr val="444444"/>
                </a:solidFill>
              </a:rPr>
              <a:t>.</a:t>
            </a:r>
            <a:endParaRPr sz="1200">
              <a:solidFill>
                <a:srgbClr val="444444"/>
              </a:solidFill>
            </a:endParaRPr>
          </a:p>
          <a:p>
            <a:pPr indent="0" lvl="0" marL="0" marR="0" rtl="0" algn="just">
              <a:lnSpc>
                <a:spcPct val="100000"/>
              </a:lnSpc>
              <a:spcBef>
                <a:spcPts val="0"/>
              </a:spcBef>
              <a:spcAft>
                <a:spcPts val="0"/>
              </a:spcAft>
              <a:buNone/>
            </a:pPr>
            <a:r>
              <a:t/>
            </a:r>
            <a:endParaRPr sz="1200">
              <a:solidFill>
                <a:srgbClr val="444444"/>
              </a:solidFill>
            </a:endParaRPr>
          </a:p>
          <a:p>
            <a:pPr indent="0" lvl="0" marL="0" marR="0" rtl="0" algn="just">
              <a:lnSpc>
                <a:spcPct val="100000"/>
              </a:lnSpc>
              <a:spcBef>
                <a:spcPts val="0"/>
              </a:spcBef>
              <a:spcAft>
                <a:spcPts val="0"/>
              </a:spcAft>
              <a:buNone/>
            </a:pPr>
            <a:r>
              <a:rPr lang="en-US" sz="1800">
                <a:solidFill>
                  <a:srgbClr val="000000"/>
                </a:solidFill>
              </a:rPr>
              <a:t>3 - La misura di cui al comma 2 non si applica ai soggetti  esenti</a:t>
            </a:r>
            <a:endParaRPr sz="1800">
              <a:solidFill>
                <a:srgbClr val="000000"/>
              </a:solidFill>
            </a:endParaRPr>
          </a:p>
          <a:p>
            <a:pPr indent="0" lvl="0" marL="0" marR="0" rtl="0" algn="just">
              <a:lnSpc>
                <a:spcPct val="100000"/>
              </a:lnSpc>
              <a:spcBef>
                <a:spcPts val="0"/>
              </a:spcBef>
              <a:spcAft>
                <a:spcPts val="0"/>
              </a:spcAft>
              <a:buNone/>
            </a:pPr>
            <a:r>
              <a:rPr lang="en-US" sz="1800">
                <a:solidFill>
                  <a:srgbClr val="000000"/>
                </a:solidFill>
              </a:rPr>
              <a:t>dalla campagna vaccinale sulla base di idonea  certificazione  medica rilasciata secondo i criteri definiti  con  circolare  del  Ministero della salute.</a:t>
            </a:r>
            <a:r>
              <a:rPr i="1" lang="en-US" sz="1800">
                <a:solidFill>
                  <a:srgbClr val="000000"/>
                </a:solidFill>
              </a:rPr>
              <a:t>”</a:t>
            </a:r>
            <a:endParaRPr sz="1200">
              <a:solidFill>
                <a:srgbClr val="444444"/>
              </a:solidFill>
            </a:endParaRPr>
          </a:p>
          <a:p>
            <a:pPr indent="0" lvl="0" marL="0" marR="0" rtl="0" algn="just">
              <a:lnSpc>
                <a:spcPct val="100000"/>
              </a:lnSpc>
              <a:spcBef>
                <a:spcPts val="0"/>
              </a:spcBef>
              <a:spcAft>
                <a:spcPts val="0"/>
              </a:spcAft>
              <a:buNone/>
            </a:pPr>
            <a:r>
              <a:t/>
            </a:r>
            <a:endParaRPr sz="1200">
              <a:solidFill>
                <a:srgbClr val="444444"/>
              </a:solidFill>
            </a:endParaRPr>
          </a:p>
          <a:p>
            <a:pPr indent="0" lvl="0" marL="0" marR="0" rtl="0" algn="just">
              <a:lnSpc>
                <a:spcPct val="100000"/>
              </a:lnSpc>
              <a:spcBef>
                <a:spcPts val="0"/>
              </a:spcBef>
              <a:spcAft>
                <a:spcPts val="0"/>
              </a:spcAft>
              <a:buNone/>
            </a:pPr>
            <a:r>
              <a:t/>
            </a:r>
            <a:endParaRPr i="1" sz="1800">
              <a:solidFill>
                <a:srgbClr val="000000"/>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71" name="Shape 171"/>
        <p:cNvGrpSpPr/>
        <p:nvPr/>
      </p:nvGrpSpPr>
      <p:grpSpPr>
        <a:xfrm>
          <a:off x="0" y="0"/>
          <a:ext cx="0" cy="0"/>
          <a:chOff x="0" y="0"/>
          <a:chExt cx="0" cy="0"/>
        </a:xfrm>
      </p:grpSpPr>
      <p:sp>
        <p:nvSpPr>
          <p:cNvPr id="172" name="Google Shape;172;p7"/>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73" name="Google Shape;173;p7"/>
          <p:cNvSpPr/>
          <p:nvPr/>
        </p:nvSpPr>
        <p:spPr>
          <a:xfrm flipH="1">
            <a:off x="0" y="5269283"/>
            <a:ext cx="12191998" cy="1590742"/>
          </a:xfrm>
          <a:prstGeom prst="rect">
            <a:avLst/>
          </a:prstGeom>
          <a:gradFill>
            <a:gsLst>
              <a:gs pos="0">
                <a:srgbClr val="000000"/>
              </a:gs>
              <a:gs pos="54000">
                <a:srgbClr val="1F3864"/>
              </a:gs>
              <a:gs pos="100000">
                <a:srgbClr val="1F3864"/>
              </a:gs>
            </a:gsLst>
            <a:lin ang="156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74" name="Google Shape;174;p7"/>
          <p:cNvSpPr/>
          <p:nvPr/>
        </p:nvSpPr>
        <p:spPr>
          <a:xfrm flipH="1">
            <a:off x="-16610" y="5269283"/>
            <a:ext cx="12208610" cy="1590742"/>
          </a:xfrm>
          <a:prstGeom prst="rect">
            <a:avLst/>
          </a:prstGeom>
          <a:gradFill>
            <a:gsLst>
              <a:gs pos="0">
                <a:srgbClr val="2F5496">
                  <a:alpha val="0"/>
                </a:srgbClr>
              </a:gs>
              <a:gs pos="18000">
                <a:srgbClr val="2F5496">
                  <a:alpha val="0"/>
                </a:srgbClr>
              </a:gs>
              <a:gs pos="100000">
                <a:schemeClr val="accent1"/>
              </a:gs>
            </a:gsLst>
            <a:lin ang="150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75" name="Google Shape;175;p7"/>
          <p:cNvSpPr/>
          <p:nvPr/>
        </p:nvSpPr>
        <p:spPr>
          <a:xfrm flipH="1">
            <a:off x="8098694" y="5267258"/>
            <a:ext cx="4093306" cy="1590742"/>
          </a:xfrm>
          <a:prstGeom prst="rect">
            <a:avLst/>
          </a:prstGeom>
          <a:gradFill>
            <a:gsLst>
              <a:gs pos="0">
                <a:srgbClr val="1F3864">
                  <a:alpha val="60784"/>
                </a:srgbClr>
              </a:gs>
              <a:gs pos="23000">
                <a:srgbClr val="1F3864">
                  <a:alpha val="60784"/>
                </a:srgbClr>
              </a:gs>
              <a:gs pos="100000">
                <a:srgbClr val="1F3864">
                  <a:alpha val="0"/>
                </a:srgbClr>
              </a:gs>
            </a:gsLst>
            <a:lin ang="156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76" name="Google Shape;176;p7"/>
          <p:cNvSpPr/>
          <p:nvPr/>
        </p:nvSpPr>
        <p:spPr>
          <a:xfrm>
            <a:off x="-6669" y="5267258"/>
            <a:ext cx="12198669" cy="1131515"/>
          </a:xfrm>
          <a:prstGeom prst="rect">
            <a:avLst/>
          </a:prstGeom>
          <a:gradFill>
            <a:gsLst>
              <a:gs pos="0">
                <a:srgbClr val="4472C4">
                  <a:alpha val="0"/>
                </a:srgbClr>
              </a:gs>
              <a:gs pos="18000">
                <a:srgbClr val="4472C4">
                  <a:alpha val="0"/>
                </a:srgbClr>
              </a:gs>
              <a:gs pos="100000">
                <a:srgbClr val="8DA9DB">
                  <a:alpha val="55686"/>
                </a:srgbClr>
              </a:gs>
            </a:gsLst>
            <a:lin ang="168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77" name="Google Shape;177;p7"/>
          <p:cNvSpPr/>
          <p:nvPr/>
        </p:nvSpPr>
        <p:spPr>
          <a:xfrm rot="10800000">
            <a:off x="16606" y="5278400"/>
            <a:ext cx="7736926" cy="1590741"/>
          </a:xfrm>
          <a:prstGeom prst="rect">
            <a:avLst/>
          </a:prstGeom>
          <a:gradFill>
            <a:gsLst>
              <a:gs pos="0">
                <a:srgbClr val="4472C4">
                  <a:alpha val="0"/>
                </a:srgbClr>
              </a:gs>
              <a:gs pos="50000">
                <a:srgbClr val="4472C4">
                  <a:alpha val="0"/>
                </a:srgbClr>
              </a:gs>
              <a:gs pos="100000">
                <a:srgbClr val="2F5496">
                  <a:alpha val="40784"/>
                </a:srgbClr>
              </a:gs>
            </a:gsLst>
            <a:lin ang="21593999"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78" name="Google Shape;178;p7"/>
          <p:cNvSpPr txBox="1"/>
          <p:nvPr>
            <p:ph type="title"/>
          </p:nvPr>
        </p:nvSpPr>
        <p:spPr>
          <a:xfrm>
            <a:off x="1388209" y="5554639"/>
            <a:ext cx="9654076" cy="98247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FFFFFF"/>
              </a:buClr>
              <a:buSzPts val="2400"/>
              <a:buFont typeface="Arial"/>
              <a:buNone/>
            </a:pPr>
            <a:r>
              <a:rPr b="1" lang="en-US" sz="2400">
                <a:solidFill>
                  <a:srgbClr val="FFFFFF"/>
                </a:solidFill>
                <a:latin typeface="Arial"/>
                <a:ea typeface="Arial"/>
                <a:cs typeface="Arial"/>
                <a:sym typeface="Arial"/>
              </a:rPr>
              <a:t>Modalità generali di ingresso nei locali della scuola</a:t>
            </a:r>
            <a:endParaRPr/>
          </a:p>
        </p:txBody>
      </p:sp>
      <p:sp>
        <p:nvSpPr>
          <p:cNvPr id="179" name="Google Shape;179;p7"/>
          <p:cNvSpPr txBox="1"/>
          <p:nvPr>
            <p:ph idx="1" type="body"/>
          </p:nvPr>
        </p:nvSpPr>
        <p:spPr>
          <a:xfrm>
            <a:off x="1388210" y="824249"/>
            <a:ext cx="9654076" cy="3837904"/>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2000"/>
              <a:buNone/>
            </a:pPr>
            <a:r>
              <a:rPr b="1" lang="en-US" sz="2000">
                <a:latin typeface="Arial"/>
                <a:ea typeface="Arial"/>
                <a:cs typeface="Arial"/>
                <a:sym typeface="Arial"/>
              </a:rPr>
              <a:t>L’accesso agli edifici scolastici e alle loro pertinenze è vietato in </a:t>
            </a:r>
            <a:endParaRPr/>
          </a:p>
          <a:p>
            <a:pPr indent="0" lvl="0" marL="0" rtl="0" algn="l">
              <a:lnSpc>
                <a:spcPct val="90000"/>
              </a:lnSpc>
              <a:spcBef>
                <a:spcPts val="1000"/>
              </a:spcBef>
              <a:spcAft>
                <a:spcPts val="0"/>
              </a:spcAft>
              <a:buClr>
                <a:schemeClr val="dk1"/>
              </a:buClr>
              <a:buSzPts val="2000"/>
              <a:buNone/>
            </a:pPr>
            <a:r>
              <a:t/>
            </a:r>
            <a:endParaRPr b="1" sz="2000">
              <a:latin typeface="Arial"/>
              <a:ea typeface="Arial"/>
              <a:cs typeface="Arial"/>
              <a:sym typeface="Arial"/>
            </a:endParaRPr>
          </a:p>
          <a:p>
            <a:pPr indent="-228600" lvl="0" marL="228600" rtl="0" algn="l">
              <a:lnSpc>
                <a:spcPct val="90000"/>
              </a:lnSpc>
              <a:spcBef>
                <a:spcPts val="1000"/>
              </a:spcBef>
              <a:spcAft>
                <a:spcPts val="0"/>
              </a:spcAft>
              <a:buClr>
                <a:schemeClr val="dk1"/>
              </a:buClr>
              <a:buSzPts val="2000"/>
              <a:buChar char="•"/>
            </a:pPr>
            <a:r>
              <a:rPr b="1" lang="en-US" sz="2000">
                <a:latin typeface="Arial"/>
                <a:ea typeface="Arial"/>
                <a:cs typeface="Arial"/>
                <a:sym typeface="Arial"/>
              </a:rPr>
              <a:t>presenza di febbre oltre 37.5°C </a:t>
            </a:r>
            <a:r>
              <a:rPr lang="en-US" sz="2000">
                <a:latin typeface="Arial"/>
                <a:ea typeface="Arial"/>
                <a:cs typeface="Arial"/>
                <a:sym typeface="Arial"/>
              </a:rPr>
              <a:t>o altri sintomi influenzali riconducibili al COVID-19 (ad esempio raffreddore o tosse). In tal caso è necessario rimanere a casa e consultare telefonicamente un operatore sanitario qualificato, ovvero il medico di famiglia, il pediatra di libera scelta, la guardia medica o il Numero verde regionale.</a:t>
            </a:r>
            <a:endParaRPr/>
          </a:p>
          <a:p>
            <a:pPr indent="0" lvl="0" marL="0" rtl="0" algn="l">
              <a:lnSpc>
                <a:spcPct val="90000"/>
              </a:lnSpc>
              <a:spcBef>
                <a:spcPts val="1000"/>
              </a:spcBef>
              <a:spcAft>
                <a:spcPts val="0"/>
              </a:spcAft>
              <a:buClr>
                <a:schemeClr val="dk1"/>
              </a:buClr>
              <a:buSzPts val="2000"/>
              <a:buNone/>
            </a:pPr>
            <a:r>
              <a:t/>
            </a:r>
            <a:endParaRPr sz="2000">
              <a:latin typeface="Arial"/>
              <a:ea typeface="Arial"/>
              <a:cs typeface="Arial"/>
              <a:sym typeface="Arial"/>
            </a:endParaRPr>
          </a:p>
          <a:p>
            <a:pPr indent="-228600" lvl="0" marL="228600" rtl="0" algn="l">
              <a:lnSpc>
                <a:spcPct val="90000"/>
              </a:lnSpc>
              <a:spcBef>
                <a:spcPts val="1000"/>
              </a:spcBef>
              <a:spcAft>
                <a:spcPts val="0"/>
              </a:spcAft>
              <a:buClr>
                <a:schemeClr val="dk1"/>
              </a:buClr>
              <a:buSzPts val="2000"/>
              <a:buChar char="•"/>
            </a:pPr>
            <a:r>
              <a:rPr lang="en-US" sz="2000">
                <a:latin typeface="Arial"/>
                <a:ea typeface="Arial"/>
                <a:cs typeface="Arial"/>
                <a:sym typeface="Arial"/>
              </a:rPr>
              <a:t>a chiunque, </a:t>
            </a:r>
            <a:r>
              <a:rPr b="1" lang="en-US" sz="2000">
                <a:latin typeface="Arial"/>
                <a:ea typeface="Arial"/>
                <a:cs typeface="Arial"/>
                <a:sym typeface="Arial"/>
              </a:rPr>
              <a:t>negli ultimi 14 giorni, abbia avuto contatti stretti con soggetti risultati positivi al SARS-CoV-2 </a:t>
            </a:r>
            <a:r>
              <a:rPr lang="en-US" sz="2000">
                <a:latin typeface="Arial"/>
                <a:ea typeface="Arial"/>
                <a:cs typeface="Arial"/>
                <a:sym typeface="Arial"/>
              </a:rPr>
              <a:t>o </a:t>
            </a:r>
            <a:r>
              <a:rPr b="1" lang="en-US" sz="2000">
                <a:latin typeface="Arial"/>
                <a:ea typeface="Arial"/>
                <a:cs typeface="Arial"/>
                <a:sym typeface="Arial"/>
              </a:rPr>
              <a:t>provenga da zone a rischio </a:t>
            </a:r>
            <a:r>
              <a:rPr lang="en-US" sz="2000">
                <a:latin typeface="Arial"/>
                <a:ea typeface="Arial"/>
                <a:cs typeface="Arial"/>
                <a:sym typeface="Arial"/>
              </a:rPr>
              <a:t>che eventualmente saranno segnalate dalle autorità nazionali o regionali.</a:t>
            </a:r>
            <a:endParaRPr/>
          </a:p>
          <a:p>
            <a:pPr indent="0" lvl="0" marL="0" rtl="0" algn="l">
              <a:lnSpc>
                <a:spcPct val="90000"/>
              </a:lnSpc>
              <a:spcBef>
                <a:spcPts val="1000"/>
              </a:spcBef>
              <a:spcAft>
                <a:spcPts val="0"/>
              </a:spcAft>
              <a:buClr>
                <a:schemeClr val="dk1"/>
              </a:buClr>
              <a:buSzPts val="2000"/>
              <a:buNone/>
            </a:pPr>
            <a:r>
              <a:t/>
            </a:r>
            <a:endParaRPr b="1" sz="2000" u="sng">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83" name="Shape 183"/>
        <p:cNvGrpSpPr/>
        <p:nvPr/>
      </p:nvGrpSpPr>
      <p:grpSpPr>
        <a:xfrm>
          <a:off x="0" y="0"/>
          <a:ext cx="0" cy="0"/>
          <a:chOff x="0" y="0"/>
          <a:chExt cx="0" cy="0"/>
        </a:xfrm>
      </p:grpSpPr>
      <p:sp>
        <p:nvSpPr>
          <p:cNvPr id="184" name="Google Shape;184;p9"/>
          <p:cNvSpPr/>
          <p:nvPr/>
        </p:nvSpPr>
        <p:spPr>
          <a:xfrm>
            <a:off x="0" y="0"/>
            <a:ext cx="12188952"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85" name="Google Shape;185;p9"/>
          <p:cNvSpPr txBox="1"/>
          <p:nvPr>
            <p:ph type="title"/>
          </p:nvPr>
        </p:nvSpPr>
        <p:spPr>
          <a:xfrm>
            <a:off x="841248" y="548640"/>
            <a:ext cx="3600860" cy="5431536"/>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5400"/>
              <a:buFont typeface="Arial"/>
              <a:buNone/>
            </a:pPr>
            <a:r>
              <a:rPr b="1" lang="en-US" sz="5400">
                <a:latin typeface="Arial"/>
                <a:ea typeface="Arial"/>
                <a:cs typeface="Arial"/>
                <a:sym typeface="Arial"/>
              </a:rPr>
              <a:t>I sintomi più comuni di COVID-19</a:t>
            </a:r>
            <a:endParaRPr/>
          </a:p>
        </p:txBody>
      </p:sp>
      <p:sp>
        <p:nvSpPr>
          <p:cNvPr id="186" name="Google Shape;186;p9"/>
          <p:cNvSpPr/>
          <p:nvPr/>
        </p:nvSpPr>
        <p:spPr>
          <a:xfrm rot="5400000">
            <a:off x="2543983" y="3258715"/>
            <a:ext cx="4480560" cy="18288"/>
          </a:xfrm>
          <a:custGeom>
            <a:rect b="b" l="l" r="r" t="t"/>
            <a:pathLst>
              <a:path extrusionOk="0" fill="none" h="18288" w="448056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extrusionOk="0" h="18288" w="448056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cap="rnd" cmpd="sng" w="41275">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87" name="Google Shape;187;p9"/>
          <p:cNvSpPr txBox="1"/>
          <p:nvPr>
            <p:ph idx="1" type="body"/>
          </p:nvPr>
        </p:nvSpPr>
        <p:spPr>
          <a:xfrm>
            <a:off x="5126418" y="552091"/>
            <a:ext cx="6224335" cy="6069426"/>
          </a:xfrm>
          <a:prstGeom prst="rect">
            <a:avLst/>
          </a:prstGeom>
          <a:noFill/>
          <a:ln>
            <a:noFill/>
          </a:ln>
        </p:spPr>
        <p:txBody>
          <a:bodyPr anchorCtr="0" anchor="ctr" bIns="45700" lIns="91425" spcFirstLastPara="1" rIns="91425" wrap="square" tIns="45700">
            <a:noAutofit/>
          </a:bodyPr>
          <a:lstStyle/>
          <a:p>
            <a:pPr indent="-228600" lvl="1" marL="685800" rtl="0" algn="l">
              <a:lnSpc>
                <a:spcPct val="90000"/>
              </a:lnSpc>
              <a:spcBef>
                <a:spcPts val="0"/>
              </a:spcBef>
              <a:spcAft>
                <a:spcPts val="0"/>
              </a:spcAft>
              <a:buClr>
                <a:schemeClr val="dk1"/>
              </a:buClr>
              <a:buSzPts val="1800"/>
              <a:buChar char="•"/>
            </a:pPr>
            <a:r>
              <a:rPr lang="en-US" sz="1800">
                <a:latin typeface="Arial"/>
                <a:ea typeface="Arial"/>
                <a:cs typeface="Arial"/>
                <a:sym typeface="Arial"/>
              </a:rPr>
              <a:t>febbre, </a:t>
            </a:r>
            <a:endParaRPr/>
          </a:p>
          <a:p>
            <a:pPr indent="-228600" lvl="1" marL="685800" rtl="0" algn="l">
              <a:lnSpc>
                <a:spcPct val="90000"/>
              </a:lnSpc>
              <a:spcBef>
                <a:spcPts val="500"/>
              </a:spcBef>
              <a:spcAft>
                <a:spcPts val="0"/>
              </a:spcAft>
              <a:buClr>
                <a:schemeClr val="dk1"/>
              </a:buClr>
              <a:buSzPts val="1800"/>
              <a:buChar char="•"/>
            </a:pPr>
            <a:r>
              <a:rPr lang="en-US" sz="1800">
                <a:latin typeface="Arial"/>
                <a:ea typeface="Arial"/>
                <a:cs typeface="Arial"/>
                <a:sym typeface="Arial"/>
              </a:rPr>
              <a:t>brividi, </a:t>
            </a:r>
            <a:endParaRPr/>
          </a:p>
          <a:p>
            <a:pPr indent="-228600" lvl="1" marL="685800" rtl="0" algn="l">
              <a:lnSpc>
                <a:spcPct val="90000"/>
              </a:lnSpc>
              <a:spcBef>
                <a:spcPts val="500"/>
              </a:spcBef>
              <a:spcAft>
                <a:spcPts val="0"/>
              </a:spcAft>
              <a:buClr>
                <a:schemeClr val="dk1"/>
              </a:buClr>
              <a:buSzPts val="1800"/>
              <a:buChar char="•"/>
            </a:pPr>
            <a:r>
              <a:rPr lang="en-US" sz="1800">
                <a:latin typeface="Arial"/>
                <a:ea typeface="Arial"/>
                <a:cs typeface="Arial"/>
                <a:sym typeface="Arial"/>
              </a:rPr>
              <a:t>tosse, </a:t>
            </a:r>
            <a:endParaRPr/>
          </a:p>
          <a:p>
            <a:pPr indent="-228600" lvl="1" marL="685800" rtl="0" algn="l">
              <a:lnSpc>
                <a:spcPct val="90000"/>
              </a:lnSpc>
              <a:spcBef>
                <a:spcPts val="500"/>
              </a:spcBef>
              <a:spcAft>
                <a:spcPts val="0"/>
              </a:spcAft>
              <a:buClr>
                <a:schemeClr val="dk1"/>
              </a:buClr>
              <a:buSzPts val="1800"/>
              <a:buChar char="•"/>
            </a:pPr>
            <a:r>
              <a:rPr lang="en-US" sz="1800">
                <a:latin typeface="Arial"/>
                <a:ea typeface="Arial"/>
                <a:cs typeface="Arial"/>
                <a:sym typeface="Arial"/>
              </a:rPr>
              <a:t>difficoltà respiratorie, </a:t>
            </a:r>
            <a:endParaRPr/>
          </a:p>
          <a:p>
            <a:pPr indent="-228600" lvl="1" marL="685800" rtl="0" algn="l">
              <a:lnSpc>
                <a:spcPct val="90000"/>
              </a:lnSpc>
              <a:spcBef>
                <a:spcPts val="500"/>
              </a:spcBef>
              <a:spcAft>
                <a:spcPts val="0"/>
              </a:spcAft>
              <a:buClr>
                <a:schemeClr val="dk1"/>
              </a:buClr>
              <a:buSzPts val="1800"/>
              <a:buChar char="•"/>
            </a:pPr>
            <a:r>
              <a:rPr lang="en-US" sz="1800">
                <a:latin typeface="Arial"/>
                <a:ea typeface="Arial"/>
                <a:cs typeface="Arial"/>
                <a:sym typeface="Arial"/>
              </a:rPr>
              <a:t>perdita improvvisa dell’olfatto (anosmia) o diminuzione dell'olfatto (iposmia), </a:t>
            </a:r>
            <a:endParaRPr/>
          </a:p>
          <a:p>
            <a:pPr indent="-228600" lvl="1" marL="685800" rtl="0" algn="l">
              <a:lnSpc>
                <a:spcPct val="90000"/>
              </a:lnSpc>
              <a:spcBef>
                <a:spcPts val="500"/>
              </a:spcBef>
              <a:spcAft>
                <a:spcPts val="0"/>
              </a:spcAft>
              <a:buClr>
                <a:schemeClr val="dk1"/>
              </a:buClr>
              <a:buSzPts val="1800"/>
              <a:buChar char="•"/>
            </a:pPr>
            <a:r>
              <a:rPr lang="en-US" sz="1800">
                <a:latin typeface="Arial"/>
                <a:ea typeface="Arial"/>
                <a:cs typeface="Arial"/>
                <a:sym typeface="Arial"/>
              </a:rPr>
              <a:t>perdita del gusto (ageusia) o alterazione del gusto (disgeusia), </a:t>
            </a:r>
            <a:endParaRPr/>
          </a:p>
          <a:p>
            <a:pPr indent="-228600" lvl="1" marL="685800" rtl="0" algn="l">
              <a:lnSpc>
                <a:spcPct val="90000"/>
              </a:lnSpc>
              <a:spcBef>
                <a:spcPts val="500"/>
              </a:spcBef>
              <a:spcAft>
                <a:spcPts val="0"/>
              </a:spcAft>
              <a:buClr>
                <a:schemeClr val="dk1"/>
              </a:buClr>
              <a:buSzPts val="1800"/>
              <a:buChar char="•"/>
            </a:pPr>
            <a:r>
              <a:rPr lang="en-US" sz="1800">
                <a:latin typeface="Arial"/>
                <a:ea typeface="Arial"/>
                <a:cs typeface="Arial"/>
                <a:sym typeface="Arial"/>
              </a:rPr>
              <a:t>rinorrea/congestione nasale, </a:t>
            </a:r>
            <a:endParaRPr/>
          </a:p>
          <a:p>
            <a:pPr indent="-228600" lvl="1" marL="685800" rtl="0" algn="l">
              <a:lnSpc>
                <a:spcPct val="90000"/>
              </a:lnSpc>
              <a:spcBef>
                <a:spcPts val="500"/>
              </a:spcBef>
              <a:spcAft>
                <a:spcPts val="0"/>
              </a:spcAft>
              <a:buClr>
                <a:schemeClr val="dk1"/>
              </a:buClr>
              <a:buSzPts val="1800"/>
              <a:buChar char="•"/>
            </a:pPr>
            <a:r>
              <a:rPr lang="en-US" sz="1800">
                <a:latin typeface="Arial"/>
                <a:ea typeface="Arial"/>
                <a:cs typeface="Arial"/>
                <a:sym typeface="Arial"/>
              </a:rPr>
              <a:t>Faringodinia (comunemente, mal di gola)</a:t>
            </a:r>
            <a:endParaRPr/>
          </a:p>
          <a:p>
            <a:pPr indent="-228600" lvl="1" marL="685800" rtl="0" algn="l">
              <a:lnSpc>
                <a:spcPct val="90000"/>
              </a:lnSpc>
              <a:spcBef>
                <a:spcPts val="500"/>
              </a:spcBef>
              <a:spcAft>
                <a:spcPts val="0"/>
              </a:spcAft>
              <a:buClr>
                <a:schemeClr val="dk1"/>
              </a:buClr>
              <a:buSzPts val="1800"/>
              <a:buChar char="•"/>
            </a:pPr>
            <a:r>
              <a:rPr lang="en-US" sz="1800">
                <a:latin typeface="Arial"/>
                <a:ea typeface="Arial"/>
                <a:cs typeface="Arial"/>
                <a:sym typeface="Arial"/>
              </a:rPr>
              <a:t>Diarrea</a:t>
            </a:r>
            <a:endParaRPr/>
          </a:p>
          <a:p>
            <a:pPr indent="0" lvl="1" marL="457200" rtl="0" algn="l">
              <a:lnSpc>
                <a:spcPct val="90000"/>
              </a:lnSpc>
              <a:spcBef>
                <a:spcPts val="500"/>
              </a:spcBef>
              <a:spcAft>
                <a:spcPts val="0"/>
              </a:spcAft>
              <a:buClr>
                <a:schemeClr val="dk1"/>
              </a:buClr>
              <a:buSzPts val="1800"/>
              <a:buNone/>
            </a:pPr>
            <a:r>
              <a:t/>
            </a:r>
            <a:endParaRPr sz="1800" u="sng">
              <a:latin typeface="Arial"/>
              <a:ea typeface="Arial"/>
              <a:cs typeface="Arial"/>
              <a:sym typeface="Arial"/>
            </a:endParaRPr>
          </a:p>
          <a:p>
            <a:pPr indent="0" lvl="1" marL="457200" rtl="0" algn="l">
              <a:lnSpc>
                <a:spcPct val="90000"/>
              </a:lnSpc>
              <a:spcBef>
                <a:spcPts val="500"/>
              </a:spcBef>
              <a:spcAft>
                <a:spcPts val="0"/>
              </a:spcAft>
              <a:buClr>
                <a:schemeClr val="dk1"/>
              </a:buClr>
              <a:buSzPts val="1800"/>
              <a:buNone/>
            </a:pPr>
            <a:r>
              <a:t/>
            </a:r>
            <a:endParaRPr sz="1800" u="sng">
              <a:latin typeface="Arial"/>
              <a:ea typeface="Arial"/>
              <a:cs typeface="Arial"/>
              <a:sym typeface="Arial"/>
            </a:endParaRPr>
          </a:p>
          <a:p>
            <a:pPr indent="0" lvl="0" marL="0" rtl="0" algn="l">
              <a:lnSpc>
                <a:spcPct val="90000"/>
              </a:lnSpc>
              <a:spcBef>
                <a:spcPts val="1000"/>
              </a:spcBef>
              <a:spcAft>
                <a:spcPts val="0"/>
              </a:spcAft>
              <a:buClr>
                <a:schemeClr val="dk1"/>
              </a:buClr>
              <a:buSzPts val="1800"/>
              <a:buNone/>
            </a:pPr>
            <a:r>
              <a:rPr b="1" lang="en-US" sz="1800">
                <a:latin typeface="Arial"/>
                <a:ea typeface="Arial"/>
                <a:cs typeface="Arial"/>
                <a:sym typeface="Arial"/>
              </a:rPr>
              <a:t>In presenza di uno di questi sintomi:</a:t>
            </a:r>
            <a:endParaRPr/>
          </a:p>
          <a:p>
            <a:pPr indent="0" lvl="0" marL="0" rtl="0" algn="l">
              <a:lnSpc>
                <a:spcPct val="90000"/>
              </a:lnSpc>
              <a:spcBef>
                <a:spcPts val="1000"/>
              </a:spcBef>
              <a:spcAft>
                <a:spcPts val="0"/>
              </a:spcAft>
              <a:buClr>
                <a:schemeClr val="dk1"/>
              </a:buClr>
              <a:buSzPts val="1800"/>
              <a:buNone/>
            </a:pPr>
            <a:r>
              <a:t/>
            </a:r>
            <a:endParaRPr b="1" sz="1800">
              <a:latin typeface="Arial"/>
              <a:ea typeface="Arial"/>
              <a:cs typeface="Arial"/>
              <a:sym typeface="Arial"/>
            </a:endParaRPr>
          </a:p>
          <a:p>
            <a:pPr indent="-228600" lvl="0" marL="228600" rtl="0" algn="l">
              <a:lnSpc>
                <a:spcPct val="90000"/>
              </a:lnSpc>
              <a:spcBef>
                <a:spcPts val="1000"/>
              </a:spcBef>
              <a:spcAft>
                <a:spcPts val="0"/>
              </a:spcAft>
              <a:buClr>
                <a:schemeClr val="dk1"/>
              </a:buClr>
              <a:buSzPts val="1800"/>
              <a:buFont typeface="Arial"/>
              <a:buChar char="-"/>
            </a:pPr>
            <a:r>
              <a:rPr b="1" lang="en-US" sz="1800">
                <a:latin typeface="Arial"/>
                <a:ea typeface="Arial"/>
                <a:cs typeface="Arial"/>
                <a:sym typeface="Arial"/>
              </a:rPr>
              <a:t>la famiglia deve consultare telefonicamente il medico di famiglia o il pediatra di libera scelta</a:t>
            </a:r>
            <a:endParaRPr/>
          </a:p>
          <a:p>
            <a:pPr indent="-228600" lvl="0" marL="228600" rtl="0" algn="l">
              <a:lnSpc>
                <a:spcPct val="90000"/>
              </a:lnSpc>
              <a:spcBef>
                <a:spcPts val="1000"/>
              </a:spcBef>
              <a:spcAft>
                <a:spcPts val="0"/>
              </a:spcAft>
              <a:buClr>
                <a:schemeClr val="dk1"/>
              </a:buClr>
              <a:buSzPts val="1800"/>
              <a:buFont typeface="Arial"/>
              <a:buChar char="-"/>
            </a:pPr>
            <a:r>
              <a:rPr b="1" lang="en-US" sz="1800">
                <a:latin typeface="Arial"/>
                <a:ea typeface="Arial"/>
                <a:cs typeface="Arial"/>
                <a:sym typeface="Arial"/>
              </a:rPr>
              <a:t>Allo studente non è consentito l’accesso a scuola</a:t>
            </a:r>
            <a:endParaRPr b="1" sz="1800" u="sng">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xmlns:r="http://schemas.openxmlformats.org/officeDocument/2006/relationships" name="Tema di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Tema di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2020-09-10T23:50:49Z</dcterms:created>
  <dc:creator>raff.diiorio@gmail.com</dc:creator>
</cp:coreProperties>
</file>